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83" r:id="rId4"/>
  </p:sldMasterIdLst>
  <p:notesMasterIdLst>
    <p:notesMasterId r:id="rId14"/>
  </p:notesMasterIdLst>
  <p:sldIdLst>
    <p:sldId id="256" r:id="rId5"/>
    <p:sldId id="257" r:id="rId6"/>
    <p:sldId id="258" r:id="rId7"/>
    <p:sldId id="276" r:id="rId8"/>
    <p:sldId id="277" r:id="rId9"/>
    <p:sldId id="278" r:id="rId10"/>
    <p:sldId id="279" r:id="rId11"/>
    <p:sldId id="280" r:id="rId12"/>
    <p:sldId id="285" r:id="rId13"/>
  </p:sldIdLst>
  <p:sldSz cx="12192000" cy="6858000"/>
  <p:notesSz cx="6808788" cy="9940925"/>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pos="300">
          <p15:clr>
            <a:srgbClr val="9AA0A6"/>
          </p15:clr>
        </p15:guide>
        <p15:guide id="2" pos="7347">
          <p15:clr>
            <a:srgbClr val="9AA0A6"/>
          </p15:clr>
        </p15:guide>
        <p15:guide id="3" orient="horz" pos="736">
          <p15:clr>
            <a:srgbClr val="9AA0A6"/>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3D2BE97B-CBCA-4684-8CA2-D9B863EF6814}">
  <a:tblStyle styleId="{3D2BE97B-CBCA-4684-8CA2-D9B863EF6814}"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3" d="100"/>
          <a:sy n="83" d="100"/>
        </p:scale>
        <p:origin x="658" y="67"/>
      </p:cViewPr>
      <p:guideLst>
        <p:guide pos="300"/>
        <p:guide pos="7347"/>
        <p:guide orient="horz" pos="736"/>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50475" cy="498773"/>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56737" y="0"/>
            <a:ext cx="2950475" cy="498773"/>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423863" y="1243013"/>
            <a:ext cx="5961062" cy="335438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0879" y="4784070"/>
            <a:ext cx="5447030" cy="3914239"/>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9442154"/>
            <a:ext cx="2950475" cy="498772"/>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56737" y="9442154"/>
            <a:ext cx="2950475" cy="498772"/>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fi-FI"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4"/>
        <p:cNvGrpSpPr/>
        <p:nvPr/>
      </p:nvGrpSpPr>
      <p:grpSpPr>
        <a:xfrm>
          <a:off x="0" y="0"/>
          <a:ext cx="0" cy="0"/>
          <a:chOff x="0" y="0"/>
          <a:chExt cx="0" cy="0"/>
        </a:xfrm>
      </p:grpSpPr>
      <p:sp>
        <p:nvSpPr>
          <p:cNvPr id="205" name="Google Shape;205;g602272d516_0_10:notes"/>
          <p:cNvSpPr>
            <a:spLocks noGrp="1" noRot="1" noChangeAspect="1"/>
          </p:cNvSpPr>
          <p:nvPr>
            <p:ph type="sldImg" idx="2"/>
          </p:nvPr>
        </p:nvSpPr>
        <p:spPr>
          <a:xfrm>
            <a:off x="423863" y="1243013"/>
            <a:ext cx="5961062" cy="33543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6" name="Google Shape;206;g602272d516_0_10:notes"/>
          <p:cNvSpPr txBox="1">
            <a:spLocks noGrp="1"/>
          </p:cNvSpPr>
          <p:nvPr>
            <p:ph type="body" idx="1"/>
          </p:nvPr>
        </p:nvSpPr>
        <p:spPr>
          <a:xfrm>
            <a:off x="680879" y="4784070"/>
            <a:ext cx="5447100" cy="3914100"/>
          </a:xfrm>
          <a:prstGeom prst="rect">
            <a:avLst/>
          </a:prstGeom>
        </p:spPr>
        <p:txBody>
          <a:bodyPr spcFirstLastPara="1" wrap="square" lIns="91425" tIns="45700" rIns="91425" bIns="45700" anchor="t" anchorCtr="0">
            <a:noAutofit/>
          </a:bodyPr>
          <a:lstStyle/>
          <a:p>
            <a:pPr marL="457200" lvl="0" indent="-317500" algn="l" rtl="0">
              <a:spcBef>
                <a:spcPts val="0"/>
              </a:spcBef>
              <a:spcAft>
                <a:spcPts val="0"/>
              </a:spcAft>
              <a:buClr>
                <a:srgbClr val="000000"/>
              </a:buClr>
              <a:buSzPts val="1400"/>
              <a:buFont typeface="Arial"/>
              <a:buAutoNum type="arabicPeriod"/>
            </a:pPr>
            <a:endParaRPr>
              <a:solidFill>
                <a:srgbClr val="000000"/>
              </a:solidFill>
              <a:latin typeface="Arial"/>
              <a:ea typeface="Arial"/>
              <a:cs typeface="Arial"/>
              <a:sym typeface="Arial"/>
            </a:endParaRPr>
          </a:p>
        </p:txBody>
      </p:sp>
      <p:sp>
        <p:nvSpPr>
          <p:cNvPr id="207" name="Google Shape;207;g602272d516_0_10:notes"/>
          <p:cNvSpPr txBox="1">
            <a:spLocks noGrp="1"/>
          </p:cNvSpPr>
          <p:nvPr>
            <p:ph type="sldNum" idx="12"/>
          </p:nvPr>
        </p:nvSpPr>
        <p:spPr>
          <a:xfrm>
            <a:off x="3856737" y="9442154"/>
            <a:ext cx="2950500" cy="4989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fi-FI"/>
              <a:t>1</a:t>
            </a:fld>
            <a:endParaRPr lang="fi-FI"/>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0"/>
        <p:cNvGrpSpPr/>
        <p:nvPr/>
      </p:nvGrpSpPr>
      <p:grpSpPr>
        <a:xfrm>
          <a:off x="0" y="0"/>
          <a:ext cx="0" cy="0"/>
          <a:chOff x="0" y="0"/>
          <a:chExt cx="0" cy="0"/>
        </a:xfrm>
      </p:grpSpPr>
      <p:sp>
        <p:nvSpPr>
          <p:cNvPr id="211" name="Google Shape;211;g602272d516_0_16:notes"/>
          <p:cNvSpPr txBox="1">
            <a:spLocks noGrp="1"/>
          </p:cNvSpPr>
          <p:nvPr>
            <p:ph type="body" idx="1"/>
          </p:nvPr>
        </p:nvSpPr>
        <p:spPr>
          <a:xfrm>
            <a:off x="680878" y="4784070"/>
            <a:ext cx="5447100" cy="39144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sz="1100">
                <a:solidFill>
                  <a:srgbClr val="1F497D"/>
                </a:solidFill>
              </a:rPr>
              <a:t>for the suitability of tools for the O365 and Google environments?</a:t>
            </a:r>
          </a:p>
        </p:txBody>
      </p:sp>
      <p:sp>
        <p:nvSpPr>
          <p:cNvPr id="212" name="Google Shape;212;g602272d516_0_16:notes"/>
          <p:cNvSpPr>
            <a:spLocks noGrp="1" noRot="1" noChangeAspect="1"/>
          </p:cNvSpPr>
          <p:nvPr>
            <p:ph type="sldImg" idx="2"/>
          </p:nvPr>
        </p:nvSpPr>
        <p:spPr>
          <a:xfrm>
            <a:off x="423863" y="1243013"/>
            <a:ext cx="5961062" cy="335438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6"/>
        <p:cNvGrpSpPr/>
        <p:nvPr/>
      </p:nvGrpSpPr>
      <p:grpSpPr>
        <a:xfrm>
          <a:off x="0" y="0"/>
          <a:ext cx="0" cy="0"/>
          <a:chOff x="0" y="0"/>
          <a:chExt cx="0" cy="0"/>
        </a:xfrm>
      </p:grpSpPr>
      <p:sp>
        <p:nvSpPr>
          <p:cNvPr id="217" name="Google Shape;217;g602272d516_2_26:notes"/>
          <p:cNvSpPr txBox="1">
            <a:spLocks noGrp="1"/>
          </p:cNvSpPr>
          <p:nvPr>
            <p:ph type="body" idx="1"/>
          </p:nvPr>
        </p:nvSpPr>
        <p:spPr>
          <a:xfrm>
            <a:off x="680878" y="4784070"/>
            <a:ext cx="5447100" cy="39144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sz="1400">
              <a:solidFill>
                <a:srgbClr val="000000"/>
              </a:solidFill>
              <a:latin typeface="Arial"/>
              <a:ea typeface="Arial"/>
              <a:cs typeface="Arial"/>
              <a:sym typeface="Arial"/>
            </a:endParaRPr>
          </a:p>
        </p:txBody>
      </p:sp>
      <p:sp>
        <p:nvSpPr>
          <p:cNvPr id="218" name="Google Shape;218;g602272d516_2_26:notes"/>
          <p:cNvSpPr>
            <a:spLocks noGrp="1" noRot="1" noChangeAspect="1"/>
          </p:cNvSpPr>
          <p:nvPr>
            <p:ph type="sldImg" idx="2"/>
          </p:nvPr>
        </p:nvSpPr>
        <p:spPr>
          <a:xfrm>
            <a:off x="423863" y="1243013"/>
            <a:ext cx="5961062" cy="335438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8"/>
        <p:cNvGrpSpPr/>
        <p:nvPr/>
      </p:nvGrpSpPr>
      <p:grpSpPr>
        <a:xfrm>
          <a:off x="0" y="0"/>
          <a:ext cx="0" cy="0"/>
          <a:chOff x="0" y="0"/>
          <a:chExt cx="0" cy="0"/>
        </a:xfrm>
      </p:grpSpPr>
      <p:sp>
        <p:nvSpPr>
          <p:cNvPr id="529" name="Google Shape;529;g75b1c14422_2_58:notes"/>
          <p:cNvSpPr>
            <a:spLocks noGrp="1" noRot="1" noChangeAspect="1"/>
          </p:cNvSpPr>
          <p:nvPr>
            <p:ph type="sldImg" idx="2"/>
          </p:nvPr>
        </p:nvSpPr>
        <p:spPr>
          <a:xfrm>
            <a:off x="423863" y="1243013"/>
            <a:ext cx="5961062" cy="33543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30" name="Google Shape;530;g75b1c14422_2_58:notes"/>
          <p:cNvSpPr txBox="1">
            <a:spLocks noGrp="1"/>
          </p:cNvSpPr>
          <p:nvPr>
            <p:ph type="body" idx="1"/>
          </p:nvPr>
        </p:nvSpPr>
        <p:spPr>
          <a:xfrm>
            <a:off x="680879" y="4784070"/>
            <a:ext cx="5447100" cy="39141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31" name="Google Shape;531;g75b1c14422_2_58:notes"/>
          <p:cNvSpPr txBox="1">
            <a:spLocks noGrp="1"/>
          </p:cNvSpPr>
          <p:nvPr>
            <p:ph type="sldNum" idx="12"/>
          </p:nvPr>
        </p:nvSpPr>
        <p:spPr>
          <a:xfrm>
            <a:off x="3856737" y="9442154"/>
            <a:ext cx="2950500" cy="4989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fi-FI"/>
              <a:t>4</a:t>
            </a:fld>
            <a:endParaRPr lang="fi-FI"/>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4"/>
        <p:cNvGrpSpPr/>
        <p:nvPr/>
      </p:nvGrpSpPr>
      <p:grpSpPr>
        <a:xfrm>
          <a:off x="0" y="0"/>
          <a:ext cx="0" cy="0"/>
          <a:chOff x="0" y="0"/>
          <a:chExt cx="0" cy="0"/>
        </a:xfrm>
      </p:grpSpPr>
      <p:sp>
        <p:nvSpPr>
          <p:cNvPr id="535" name="Google Shape;535;g75b1c14422_0_365:notes"/>
          <p:cNvSpPr>
            <a:spLocks noGrp="1" noRot="1" noChangeAspect="1"/>
          </p:cNvSpPr>
          <p:nvPr>
            <p:ph type="sldImg" idx="2"/>
          </p:nvPr>
        </p:nvSpPr>
        <p:spPr>
          <a:xfrm>
            <a:off x="423863" y="1243013"/>
            <a:ext cx="5961062" cy="33543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36" name="Google Shape;536;g75b1c14422_0_365:notes"/>
          <p:cNvSpPr txBox="1">
            <a:spLocks noGrp="1"/>
          </p:cNvSpPr>
          <p:nvPr>
            <p:ph type="body" idx="1"/>
          </p:nvPr>
        </p:nvSpPr>
        <p:spPr>
          <a:xfrm>
            <a:off x="680879" y="4784070"/>
            <a:ext cx="5447100" cy="39141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37" name="Google Shape;537;g75b1c14422_0_365:notes"/>
          <p:cNvSpPr txBox="1">
            <a:spLocks noGrp="1"/>
          </p:cNvSpPr>
          <p:nvPr>
            <p:ph type="sldNum" idx="12"/>
          </p:nvPr>
        </p:nvSpPr>
        <p:spPr>
          <a:xfrm>
            <a:off x="3856737" y="9442154"/>
            <a:ext cx="2950500" cy="4989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fi-FI"/>
              <a:t>5</a:t>
            </a:fld>
            <a:endParaRPr lang="fi-FI"/>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7"/>
        <p:cNvGrpSpPr/>
        <p:nvPr/>
      </p:nvGrpSpPr>
      <p:grpSpPr>
        <a:xfrm>
          <a:off x="0" y="0"/>
          <a:ext cx="0" cy="0"/>
          <a:chOff x="0" y="0"/>
          <a:chExt cx="0" cy="0"/>
        </a:xfrm>
      </p:grpSpPr>
      <p:sp>
        <p:nvSpPr>
          <p:cNvPr id="548" name="Google Shape;548;g75b1c14422_0_374:notes"/>
          <p:cNvSpPr txBox="1">
            <a:spLocks noGrp="1"/>
          </p:cNvSpPr>
          <p:nvPr>
            <p:ph type="body" idx="1"/>
          </p:nvPr>
        </p:nvSpPr>
        <p:spPr>
          <a:xfrm>
            <a:off x="680878" y="4784070"/>
            <a:ext cx="5447100" cy="39144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49" name="Google Shape;549;g75b1c14422_0_374:notes"/>
          <p:cNvSpPr>
            <a:spLocks noGrp="1" noRot="1" noChangeAspect="1"/>
          </p:cNvSpPr>
          <p:nvPr>
            <p:ph type="sldImg" idx="2"/>
          </p:nvPr>
        </p:nvSpPr>
        <p:spPr>
          <a:xfrm>
            <a:off x="423863" y="1243013"/>
            <a:ext cx="5961062" cy="335438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1"/>
        <p:cNvGrpSpPr/>
        <p:nvPr/>
      </p:nvGrpSpPr>
      <p:grpSpPr>
        <a:xfrm>
          <a:off x="0" y="0"/>
          <a:ext cx="0" cy="0"/>
          <a:chOff x="0" y="0"/>
          <a:chExt cx="0" cy="0"/>
        </a:xfrm>
      </p:grpSpPr>
      <p:sp>
        <p:nvSpPr>
          <p:cNvPr id="602" name="Google Shape;602;g75b1c14422_0_427:notes"/>
          <p:cNvSpPr txBox="1">
            <a:spLocks noGrp="1"/>
          </p:cNvSpPr>
          <p:nvPr>
            <p:ph type="body" idx="1"/>
          </p:nvPr>
        </p:nvSpPr>
        <p:spPr>
          <a:xfrm>
            <a:off x="680878" y="4784070"/>
            <a:ext cx="5447100" cy="39144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03" name="Google Shape;603;g75b1c14422_0_427:notes"/>
          <p:cNvSpPr>
            <a:spLocks noGrp="1" noRot="1" noChangeAspect="1"/>
          </p:cNvSpPr>
          <p:nvPr>
            <p:ph type="sldImg" idx="2"/>
          </p:nvPr>
        </p:nvSpPr>
        <p:spPr>
          <a:xfrm>
            <a:off x="423863" y="1243013"/>
            <a:ext cx="5961062" cy="335438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0"/>
        <p:cNvGrpSpPr/>
        <p:nvPr/>
      </p:nvGrpSpPr>
      <p:grpSpPr>
        <a:xfrm>
          <a:off x="0" y="0"/>
          <a:ext cx="0" cy="0"/>
          <a:chOff x="0" y="0"/>
          <a:chExt cx="0" cy="0"/>
        </a:xfrm>
      </p:grpSpPr>
      <p:sp>
        <p:nvSpPr>
          <p:cNvPr id="641" name="Google Shape;641;g75b1c14422_0_465:notes"/>
          <p:cNvSpPr txBox="1">
            <a:spLocks noGrp="1"/>
          </p:cNvSpPr>
          <p:nvPr>
            <p:ph type="body" idx="1"/>
          </p:nvPr>
        </p:nvSpPr>
        <p:spPr>
          <a:xfrm>
            <a:off x="680878" y="4784070"/>
            <a:ext cx="5447100" cy="39144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42" name="Google Shape;642;g75b1c14422_0_465:notes"/>
          <p:cNvSpPr>
            <a:spLocks noGrp="1" noRot="1" noChangeAspect="1"/>
          </p:cNvSpPr>
          <p:nvPr>
            <p:ph type="sldImg" idx="2"/>
          </p:nvPr>
        </p:nvSpPr>
        <p:spPr>
          <a:xfrm>
            <a:off x="423863" y="1243013"/>
            <a:ext cx="5961062" cy="335438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6"/>
        <p:cNvGrpSpPr/>
        <p:nvPr/>
      </p:nvGrpSpPr>
      <p:grpSpPr>
        <a:xfrm>
          <a:off x="0" y="0"/>
          <a:ext cx="0" cy="0"/>
          <a:chOff x="0" y="0"/>
          <a:chExt cx="0" cy="0"/>
        </a:xfrm>
      </p:grpSpPr>
      <p:sp>
        <p:nvSpPr>
          <p:cNvPr id="787" name="Google Shape;787;g602272d516_2_20:notes"/>
          <p:cNvSpPr>
            <a:spLocks noGrp="1" noRot="1" noChangeAspect="1"/>
          </p:cNvSpPr>
          <p:nvPr>
            <p:ph type="sldImg" idx="2"/>
          </p:nvPr>
        </p:nvSpPr>
        <p:spPr>
          <a:xfrm>
            <a:off x="423863" y="1243013"/>
            <a:ext cx="5961062" cy="33543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88" name="Google Shape;788;g602272d516_2_20:notes"/>
          <p:cNvSpPr txBox="1">
            <a:spLocks noGrp="1"/>
          </p:cNvSpPr>
          <p:nvPr>
            <p:ph type="body" idx="1"/>
          </p:nvPr>
        </p:nvSpPr>
        <p:spPr>
          <a:xfrm>
            <a:off x="680879" y="4784070"/>
            <a:ext cx="5447100" cy="39141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89" name="Google Shape;789;g602272d516_2_20:notes"/>
          <p:cNvSpPr txBox="1">
            <a:spLocks noGrp="1"/>
          </p:cNvSpPr>
          <p:nvPr>
            <p:ph type="sldNum" idx="12"/>
          </p:nvPr>
        </p:nvSpPr>
        <p:spPr>
          <a:xfrm>
            <a:off x="3856737" y="9442154"/>
            <a:ext cx="2950500" cy="4989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fi-FI"/>
              <a:t>9</a:t>
            </a:fld>
            <a:endParaRPr lang="fi-FI"/>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Otsikko ja sisältö" type="obj">
  <p:cSld name="OBJECT">
    <p:spTree>
      <p:nvGrpSpPr>
        <p:cNvPr id="1" name="Shape 77"/>
        <p:cNvGrpSpPr/>
        <p:nvPr/>
      </p:nvGrpSpPr>
      <p:grpSpPr>
        <a:xfrm>
          <a:off x="0" y="0"/>
          <a:ext cx="0" cy="0"/>
          <a:chOff x="0" y="0"/>
          <a:chExt cx="0" cy="0"/>
        </a:xfrm>
      </p:grpSpPr>
      <p:sp>
        <p:nvSpPr>
          <p:cNvPr id="78" name="Google Shape;78;p14"/>
          <p:cNvSpPr txBox="1">
            <a:spLocks noGrp="1"/>
          </p:cNvSpPr>
          <p:nvPr>
            <p:ph type="title"/>
          </p:nvPr>
        </p:nvSpPr>
        <p:spPr>
          <a:xfrm>
            <a:off x="457199" y="408562"/>
            <a:ext cx="9972000" cy="787500"/>
          </a:xfrm>
          <a:prstGeom prst="rect">
            <a:avLst/>
          </a:prstGeom>
          <a:noFill/>
          <a:ln>
            <a:noFill/>
          </a:ln>
        </p:spPr>
        <p:txBody>
          <a:bodyPr spcFirstLastPara="1" wrap="square" lIns="0" tIns="0" rIns="0" bIns="0" anchor="t" anchorCtr="0">
            <a:noAutofit/>
          </a:bodyPr>
          <a:lstStyle>
            <a:lvl1pPr lvl="0" algn="l" rtl="0">
              <a:lnSpc>
                <a:spcPct val="90000"/>
              </a:lnSpc>
              <a:spcBef>
                <a:spcPts val="0"/>
              </a:spcBef>
              <a:spcAft>
                <a:spcPts val="0"/>
              </a:spcAft>
              <a:buClr>
                <a:schemeClr val="dk1"/>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79" name="Google Shape;79;p14"/>
          <p:cNvSpPr txBox="1">
            <a:spLocks noGrp="1"/>
          </p:cNvSpPr>
          <p:nvPr>
            <p:ph type="body" idx="1"/>
          </p:nvPr>
        </p:nvSpPr>
        <p:spPr>
          <a:xfrm>
            <a:off x="457199" y="1196502"/>
            <a:ext cx="9972000" cy="4980600"/>
          </a:xfrm>
          <a:prstGeom prst="rect">
            <a:avLst/>
          </a:prstGeom>
          <a:noFill/>
          <a:ln>
            <a:noFill/>
          </a:ln>
        </p:spPr>
        <p:txBody>
          <a:bodyPr spcFirstLastPara="1" wrap="square" lIns="0" tIns="0" rIns="0" bIns="0" anchor="t" anchorCtr="0">
            <a:noAutofit/>
          </a:bodyPr>
          <a:lstStyle>
            <a:lvl1pPr marL="457200" lvl="0" indent="-342900" algn="l" rtl="0">
              <a:lnSpc>
                <a:spcPct val="100000"/>
              </a:lnSpc>
              <a:spcBef>
                <a:spcPts val="0"/>
              </a:spcBef>
              <a:spcAft>
                <a:spcPts val="0"/>
              </a:spcAft>
              <a:buClr>
                <a:schemeClr val="dk1"/>
              </a:buClr>
              <a:buSzPts val="1800"/>
              <a:buChar char="•"/>
              <a:defRPr/>
            </a:lvl1pPr>
            <a:lvl2pPr marL="914400" lvl="1" indent="-342900" algn="l" rtl="0">
              <a:lnSpc>
                <a:spcPct val="100000"/>
              </a:lnSpc>
              <a:spcBef>
                <a:spcPts val="0"/>
              </a:spcBef>
              <a:spcAft>
                <a:spcPts val="0"/>
              </a:spcAft>
              <a:buClr>
                <a:schemeClr val="dk1"/>
              </a:buClr>
              <a:buSzPts val="1800"/>
              <a:buChar char="•"/>
              <a:defRPr/>
            </a:lvl2pPr>
            <a:lvl3pPr marL="1371600" lvl="2" indent="-342900" algn="l" rtl="0">
              <a:lnSpc>
                <a:spcPct val="100000"/>
              </a:lnSpc>
              <a:spcBef>
                <a:spcPts val="0"/>
              </a:spcBef>
              <a:spcAft>
                <a:spcPts val="0"/>
              </a:spcAft>
              <a:buClr>
                <a:schemeClr val="dk1"/>
              </a:buClr>
              <a:buSzPts val="1800"/>
              <a:buChar char="•"/>
              <a:defRPr/>
            </a:lvl3pPr>
            <a:lvl4pPr marL="1828800" lvl="3" indent="-342900" algn="l" rtl="0">
              <a:lnSpc>
                <a:spcPct val="100000"/>
              </a:lnSpc>
              <a:spcBef>
                <a:spcPts val="0"/>
              </a:spcBef>
              <a:spcAft>
                <a:spcPts val="0"/>
              </a:spcAft>
              <a:buClr>
                <a:schemeClr val="dk1"/>
              </a:buClr>
              <a:buSzPts val="1800"/>
              <a:buChar char="•"/>
              <a:defRPr/>
            </a:lvl4pPr>
            <a:lvl5pPr marL="2286000" lvl="4" indent="-342900" algn="l" rtl="0">
              <a:lnSpc>
                <a:spcPct val="100000"/>
              </a:lnSpc>
              <a:spcBef>
                <a:spcPts val="0"/>
              </a:spcBef>
              <a:spcAft>
                <a:spcPts val="0"/>
              </a:spcAft>
              <a:buClr>
                <a:schemeClr val="dk1"/>
              </a:buClr>
              <a:buSzPts val="1800"/>
              <a:buChar char="•"/>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sp>
        <p:nvSpPr>
          <p:cNvPr id="80" name="Google Shape;80;p14"/>
          <p:cNvSpPr txBox="1">
            <a:spLocks noGrp="1"/>
          </p:cNvSpPr>
          <p:nvPr>
            <p:ph type="dt" idx="10"/>
          </p:nvPr>
        </p:nvSpPr>
        <p:spPr>
          <a:xfrm>
            <a:off x="1663430" y="6268800"/>
            <a:ext cx="1305000" cy="258600"/>
          </a:xfrm>
          <a:prstGeom prst="rect">
            <a:avLst/>
          </a:prstGeom>
          <a:noFill/>
          <a:ln>
            <a:noFill/>
          </a:ln>
        </p:spPr>
        <p:txBody>
          <a:bodyPr spcFirstLastPara="1" wrap="square" lIns="0" tIns="0" rIns="0" bIns="0" anchor="ctr" anchorCtr="0">
            <a:noAutofit/>
          </a:bodyPr>
          <a:lstStyle>
            <a:lvl1pPr lvl="0" algn="ctr"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81" name="Google Shape;81;p14"/>
          <p:cNvSpPr txBox="1">
            <a:spLocks noGrp="1"/>
          </p:cNvSpPr>
          <p:nvPr>
            <p:ph type="ftr" idx="11"/>
          </p:nvPr>
        </p:nvSpPr>
        <p:spPr>
          <a:xfrm>
            <a:off x="3202022" y="6268800"/>
            <a:ext cx="4114800" cy="258600"/>
          </a:xfrm>
          <a:prstGeom prst="rect">
            <a:avLst/>
          </a:prstGeom>
          <a:noFill/>
          <a:ln>
            <a:noFill/>
          </a:ln>
        </p:spPr>
        <p:txBody>
          <a:bodyPr spcFirstLastPara="1" wrap="square" lIns="0" tIns="0" rIns="0" bIns="0" anchor="ctr"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82" name="Google Shape;82;p14"/>
          <p:cNvSpPr txBox="1">
            <a:spLocks noGrp="1"/>
          </p:cNvSpPr>
          <p:nvPr>
            <p:ph type="sldNum" idx="12"/>
          </p:nvPr>
        </p:nvSpPr>
        <p:spPr>
          <a:xfrm>
            <a:off x="10437780" y="6268800"/>
            <a:ext cx="1236900" cy="258600"/>
          </a:xfrm>
          <a:prstGeom prst="rect">
            <a:avLst/>
          </a:prstGeom>
          <a:noFill/>
          <a:ln>
            <a:noFill/>
          </a:ln>
        </p:spPr>
        <p:txBody>
          <a:bodyPr spcFirstLastPara="1" wrap="square" lIns="0" tIns="0" rIns="0" bIns="0"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fi-FI"/>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matchingName="Väliotsikko vaakuna">
  <p:cSld name="Väliotsikko vaakuna">
    <p:bg>
      <p:bgPr>
        <a:solidFill>
          <a:srgbClr val="0001BE"/>
        </a:solidFill>
        <a:effectLst/>
      </p:bgPr>
    </p:bg>
    <p:spTree>
      <p:nvGrpSpPr>
        <p:cNvPr id="1" name="Shape 127"/>
        <p:cNvGrpSpPr/>
        <p:nvPr/>
      </p:nvGrpSpPr>
      <p:grpSpPr>
        <a:xfrm>
          <a:off x="0" y="0"/>
          <a:ext cx="0" cy="0"/>
          <a:chOff x="0" y="0"/>
          <a:chExt cx="0" cy="0"/>
        </a:xfrm>
      </p:grpSpPr>
      <p:sp>
        <p:nvSpPr>
          <p:cNvPr id="128" name="Google Shape;128;p23"/>
          <p:cNvSpPr txBox="1">
            <a:spLocks noGrp="1"/>
          </p:cNvSpPr>
          <p:nvPr>
            <p:ph type="ctrTitle"/>
          </p:nvPr>
        </p:nvSpPr>
        <p:spPr>
          <a:xfrm>
            <a:off x="486383" y="457200"/>
            <a:ext cx="9972000" cy="5136300"/>
          </a:xfrm>
          <a:prstGeom prst="rect">
            <a:avLst/>
          </a:prstGeom>
          <a:noFill/>
          <a:ln>
            <a:noFill/>
          </a:ln>
        </p:spPr>
        <p:txBody>
          <a:bodyPr spcFirstLastPara="1" wrap="square" lIns="0" tIns="0" rIns="0" bIns="0" anchor="t" anchorCtr="0">
            <a:noAutofit/>
          </a:bodyPr>
          <a:lstStyle>
            <a:lvl1pPr lvl="0" algn="l" rtl="0">
              <a:lnSpc>
                <a:spcPct val="85000"/>
              </a:lnSpc>
              <a:spcBef>
                <a:spcPts val="0"/>
              </a:spcBef>
              <a:spcAft>
                <a:spcPts val="0"/>
              </a:spcAft>
              <a:buClr>
                <a:srgbClr val="FFFFFF"/>
              </a:buClr>
              <a:buSzPts val="7000"/>
              <a:buFont typeface="Arial"/>
              <a:buNone/>
              <a:defRPr sz="7000">
                <a:solidFill>
                  <a:srgbClr val="FFFFFF"/>
                </a:solidFill>
                <a:latin typeface="Arial"/>
                <a:ea typeface="Arial"/>
                <a:cs typeface="Arial"/>
                <a:sym typeface="Arial"/>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29" name="Google Shape;129;p23"/>
          <p:cNvSpPr txBox="1">
            <a:spLocks noGrp="1"/>
          </p:cNvSpPr>
          <p:nvPr>
            <p:ph type="dt" idx="10"/>
          </p:nvPr>
        </p:nvSpPr>
        <p:spPr>
          <a:xfrm>
            <a:off x="1663430" y="6268800"/>
            <a:ext cx="1305000" cy="258600"/>
          </a:xfrm>
          <a:prstGeom prst="rect">
            <a:avLst/>
          </a:prstGeom>
          <a:noFill/>
          <a:ln>
            <a:noFill/>
          </a:ln>
        </p:spPr>
        <p:txBody>
          <a:bodyPr spcFirstLastPara="1" wrap="square" lIns="0" tIns="0" rIns="0" bIns="0" anchor="ctr" anchorCtr="0">
            <a:noAutofit/>
          </a:bodyPr>
          <a:lstStyle>
            <a:lvl1pPr lvl="0" algn="ctr" rtl="0">
              <a:spcBef>
                <a:spcPts val="0"/>
              </a:spcBef>
              <a:spcAft>
                <a:spcPts val="0"/>
              </a:spcAft>
              <a:buSzPts val="1400"/>
              <a:buNone/>
              <a:defRPr>
                <a:solidFill>
                  <a:srgbClr val="FFFFFF"/>
                </a:solidFill>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30" name="Google Shape;130;p23"/>
          <p:cNvSpPr txBox="1">
            <a:spLocks noGrp="1"/>
          </p:cNvSpPr>
          <p:nvPr>
            <p:ph type="ftr" idx="11"/>
          </p:nvPr>
        </p:nvSpPr>
        <p:spPr>
          <a:xfrm>
            <a:off x="3202022" y="6268800"/>
            <a:ext cx="4114800" cy="258600"/>
          </a:xfrm>
          <a:prstGeom prst="rect">
            <a:avLst/>
          </a:prstGeom>
          <a:noFill/>
          <a:ln>
            <a:noFill/>
          </a:ln>
        </p:spPr>
        <p:txBody>
          <a:bodyPr spcFirstLastPara="1" wrap="square" lIns="0" tIns="0" rIns="0" bIns="0" anchor="ctr" anchorCtr="0">
            <a:noAutofit/>
          </a:bodyPr>
          <a:lstStyle>
            <a:lvl1pPr lvl="0" algn="l" rtl="0">
              <a:spcBef>
                <a:spcPts val="0"/>
              </a:spcBef>
              <a:spcAft>
                <a:spcPts val="0"/>
              </a:spcAft>
              <a:buSzPts val="1400"/>
              <a:buNone/>
              <a:defRPr>
                <a:solidFill>
                  <a:srgbClr val="FFFFFF"/>
                </a:solidFill>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31" name="Google Shape;131;p23"/>
          <p:cNvSpPr txBox="1">
            <a:spLocks noGrp="1"/>
          </p:cNvSpPr>
          <p:nvPr>
            <p:ph type="sldNum" idx="12"/>
          </p:nvPr>
        </p:nvSpPr>
        <p:spPr>
          <a:xfrm>
            <a:off x="10437780" y="6268800"/>
            <a:ext cx="1236900" cy="258600"/>
          </a:xfrm>
          <a:prstGeom prst="rect">
            <a:avLst/>
          </a:prstGeom>
          <a:noFill/>
          <a:ln>
            <a:noFill/>
          </a:ln>
        </p:spPr>
        <p:txBody>
          <a:bodyPr spcFirstLastPara="1" wrap="square" lIns="0" tIns="0" rIns="0" bIns="0" anchor="ctr" anchorCtr="0">
            <a:noAutofit/>
          </a:bodyPr>
          <a:lstStyle>
            <a:lvl1pPr marL="0" lvl="0" indent="0" algn="r" rtl="0">
              <a:spcBef>
                <a:spcPts val="0"/>
              </a:spcBef>
              <a:buNone/>
              <a:defRPr sz="1300" b="1">
                <a:solidFill>
                  <a:srgbClr val="FFFFFF"/>
                </a:solidFill>
                <a:latin typeface="Arial"/>
                <a:ea typeface="Arial"/>
                <a:cs typeface="Arial"/>
                <a:sym typeface="Arial"/>
              </a:defRPr>
            </a:lvl1pPr>
            <a:lvl2pPr marL="0" lvl="1" indent="0" algn="r" rtl="0">
              <a:spcBef>
                <a:spcPts val="0"/>
              </a:spcBef>
              <a:buNone/>
              <a:defRPr sz="1300" b="1">
                <a:solidFill>
                  <a:srgbClr val="FFFFFF"/>
                </a:solidFill>
                <a:latin typeface="Arial"/>
                <a:ea typeface="Arial"/>
                <a:cs typeface="Arial"/>
                <a:sym typeface="Arial"/>
              </a:defRPr>
            </a:lvl2pPr>
            <a:lvl3pPr marL="0" lvl="2" indent="0" algn="r" rtl="0">
              <a:spcBef>
                <a:spcPts val="0"/>
              </a:spcBef>
              <a:buNone/>
              <a:defRPr sz="1300" b="1">
                <a:solidFill>
                  <a:srgbClr val="FFFFFF"/>
                </a:solidFill>
                <a:latin typeface="Arial"/>
                <a:ea typeface="Arial"/>
                <a:cs typeface="Arial"/>
                <a:sym typeface="Arial"/>
              </a:defRPr>
            </a:lvl3pPr>
            <a:lvl4pPr marL="0" lvl="3" indent="0" algn="r" rtl="0">
              <a:spcBef>
                <a:spcPts val="0"/>
              </a:spcBef>
              <a:buNone/>
              <a:defRPr sz="1300" b="1">
                <a:solidFill>
                  <a:srgbClr val="FFFFFF"/>
                </a:solidFill>
                <a:latin typeface="Arial"/>
                <a:ea typeface="Arial"/>
                <a:cs typeface="Arial"/>
                <a:sym typeface="Arial"/>
              </a:defRPr>
            </a:lvl4pPr>
            <a:lvl5pPr marL="0" lvl="4" indent="0" algn="r" rtl="0">
              <a:spcBef>
                <a:spcPts val="0"/>
              </a:spcBef>
              <a:buNone/>
              <a:defRPr sz="1300" b="1">
                <a:solidFill>
                  <a:srgbClr val="FFFFFF"/>
                </a:solidFill>
                <a:latin typeface="Arial"/>
                <a:ea typeface="Arial"/>
                <a:cs typeface="Arial"/>
                <a:sym typeface="Arial"/>
              </a:defRPr>
            </a:lvl5pPr>
            <a:lvl6pPr marL="0" lvl="5" indent="0" algn="r" rtl="0">
              <a:spcBef>
                <a:spcPts val="0"/>
              </a:spcBef>
              <a:buNone/>
              <a:defRPr sz="1300" b="1">
                <a:solidFill>
                  <a:srgbClr val="FFFFFF"/>
                </a:solidFill>
                <a:latin typeface="Arial"/>
                <a:ea typeface="Arial"/>
                <a:cs typeface="Arial"/>
                <a:sym typeface="Arial"/>
              </a:defRPr>
            </a:lvl6pPr>
            <a:lvl7pPr marL="0" lvl="6" indent="0" algn="r" rtl="0">
              <a:spcBef>
                <a:spcPts val="0"/>
              </a:spcBef>
              <a:buNone/>
              <a:defRPr sz="1300" b="1">
                <a:solidFill>
                  <a:srgbClr val="FFFFFF"/>
                </a:solidFill>
                <a:latin typeface="Arial"/>
                <a:ea typeface="Arial"/>
                <a:cs typeface="Arial"/>
                <a:sym typeface="Arial"/>
              </a:defRPr>
            </a:lvl7pPr>
            <a:lvl8pPr marL="0" lvl="7" indent="0" algn="r" rtl="0">
              <a:spcBef>
                <a:spcPts val="0"/>
              </a:spcBef>
              <a:buNone/>
              <a:defRPr sz="1300" b="1">
                <a:solidFill>
                  <a:srgbClr val="FFFFFF"/>
                </a:solidFill>
                <a:latin typeface="Arial"/>
                <a:ea typeface="Arial"/>
                <a:cs typeface="Arial"/>
                <a:sym typeface="Arial"/>
              </a:defRPr>
            </a:lvl8pPr>
            <a:lvl9pPr marL="0" lvl="8" indent="0" algn="r" rtl="0">
              <a:spcBef>
                <a:spcPts val="0"/>
              </a:spcBef>
              <a:buNone/>
              <a:defRPr sz="1300" b="1">
                <a:solidFill>
                  <a:srgbClr val="FFFFF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fi-FI"/>
              <a:t>‹#›</a:t>
            </a:fld>
            <a:endParaRPr/>
          </a:p>
        </p:txBody>
      </p:sp>
      <p:pic>
        <p:nvPicPr>
          <p:cNvPr id="132" name="Google Shape;132;p23"/>
          <p:cNvPicPr preferRelativeResize="0"/>
          <p:nvPr/>
        </p:nvPicPr>
        <p:blipFill rotWithShape="1">
          <a:blip r:embed="rId2">
            <a:alphaModFix/>
          </a:blip>
          <a:srcRect/>
          <a:stretch/>
        </p:blipFill>
        <p:spPr>
          <a:xfrm>
            <a:off x="320412" y="6134100"/>
            <a:ext cx="1058332" cy="593998"/>
          </a:xfrm>
          <a:prstGeom prst="rect">
            <a:avLst/>
          </a:prstGeom>
          <a:noFill/>
          <a:ln>
            <a:noFill/>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matchingName="Väliotsikko tiili">
  <p:cSld name="Väliotsikko tiili">
    <p:bg>
      <p:bgPr>
        <a:solidFill>
          <a:srgbClr val="DB2719"/>
        </a:solidFill>
        <a:effectLst/>
      </p:bgPr>
    </p:bg>
    <p:spTree>
      <p:nvGrpSpPr>
        <p:cNvPr id="1" name="Shape 133"/>
        <p:cNvGrpSpPr/>
        <p:nvPr/>
      </p:nvGrpSpPr>
      <p:grpSpPr>
        <a:xfrm>
          <a:off x="0" y="0"/>
          <a:ext cx="0" cy="0"/>
          <a:chOff x="0" y="0"/>
          <a:chExt cx="0" cy="0"/>
        </a:xfrm>
      </p:grpSpPr>
      <p:sp>
        <p:nvSpPr>
          <p:cNvPr id="134" name="Google Shape;134;p24"/>
          <p:cNvSpPr txBox="1">
            <a:spLocks noGrp="1"/>
          </p:cNvSpPr>
          <p:nvPr>
            <p:ph type="ctrTitle"/>
          </p:nvPr>
        </p:nvSpPr>
        <p:spPr>
          <a:xfrm>
            <a:off x="486383" y="457200"/>
            <a:ext cx="9972000" cy="5136300"/>
          </a:xfrm>
          <a:prstGeom prst="rect">
            <a:avLst/>
          </a:prstGeom>
          <a:noFill/>
          <a:ln>
            <a:noFill/>
          </a:ln>
        </p:spPr>
        <p:txBody>
          <a:bodyPr spcFirstLastPara="1" wrap="square" lIns="0" tIns="0" rIns="0" bIns="0" anchor="t" anchorCtr="0">
            <a:noAutofit/>
          </a:bodyPr>
          <a:lstStyle>
            <a:lvl1pPr lvl="0" algn="l" rtl="0">
              <a:lnSpc>
                <a:spcPct val="85000"/>
              </a:lnSpc>
              <a:spcBef>
                <a:spcPts val="0"/>
              </a:spcBef>
              <a:spcAft>
                <a:spcPts val="0"/>
              </a:spcAft>
              <a:buClr>
                <a:srgbClr val="FFFFFF"/>
              </a:buClr>
              <a:buSzPts val="7000"/>
              <a:buFont typeface="Arial"/>
              <a:buNone/>
              <a:defRPr sz="7000">
                <a:solidFill>
                  <a:srgbClr val="FFFFFF"/>
                </a:solidFill>
                <a:latin typeface="Arial"/>
                <a:ea typeface="Arial"/>
                <a:cs typeface="Arial"/>
                <a:sym typeface="Arial"/>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35" name="Google Shape;135;p24"/>
          <p:cNvSpPr txBox="1">
            <a:spLocks noGrp="1"/>
          </p:cNvSpPr>
          <p:nvPr>
            <p:ph type="dt" idx="10"/>
          </p:nvPr>
        </p:nvSpPr>
        <p:spPr>
          <a:xfrm>
            <a:off x="1663430" y="6268800"/>
            <a:ext cx="1305000" cy="258600"/>
          </a:xfrm>
          <a:prstGeom prst="rect">
            <a:avLst/>
          </a:prstGeom>
          <a:noFill/>
          <a:ln>
            <a:noFill/>
          </a:ln>
        </p:spPr>
        <p:txBody>
          <a:bodyPr spcFirstLastPara="1" wrap="square" lIns="0" tIns="0" rIns="0" bIns="0" anchor="ctr" anchorCtr="0">
            <a:noAutofit/>
          </a:bodyPr>
          <a:lstStyle>
            <a:lvl1pPr lvl="0" algn="ctr" rtl="0">
              <a:spcBef>
                <a:spcPts val="0"/>
              </a:spcBef>
              <a:spcAft>
                <a:spcPts val="0"/>
              </a:spcAft>
              <a:buSzPts val="1400"/>
              <a:buNone/>
              <a:defRPr>
                <a:solidFill>
                  <a:srgbClr val="FFFFFF"/>
                </a:solidFill>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36" name="Google Shape;136;p24"/>
          <p:cNvSpPr txBox="1">
            <a:spLocks noGrp="1"/>
          </p:cNvSpPr>
          <p:nvPr>
            <p:ph type="ftr" idx="11"/>
          </p:nvPr>
        </p:nvSpPr>
        <p:spPr>
          <a:xfrm>
            <a:off x="3202022" y="6268800"/>
            <a:ext cx="4114800" cy="258600"/>
          </a:xfrm>
          <a:prstGeom prst="rect">
            <a:avLst/>
          </a:prstGeom>
          <a:noFill/>
          <a:ln>
            <a:noFill/>
          </a:ln>
        </p:spPr>
        <p:txBody>
          <a:bodyPr spcFirstLastPara="1" wrap="square" lIns="0" tIns="0" rIns="0" bIns="0" anchor="ctr" anchorCtr="0">
            <a:noAutofit/>
          </a:bodyPr>
          <a:lstStyle>
            <a:lvl1pPr lvl="0" algn="l" rtl="0">
              <a:spcBef>
                <a:spcPts val="0"/>
              </a:spcBef>
              <a:spcAft>
                <a:spcPts val="0"/>
              </a:spcAft>
              <a:buSzPts val="1400"/>
              <a:buNone/>
              <a:defRPr>
                <a:solidFill>
                  <a:srgbClr val="FFFFFF"/>
                </a:solidFill>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37" name="Google Shape;137;p24"/>
          <p:cNvSpPr txBox="1">
            <a:spLocks noGrp="1"/>
          </p:cNvSpPr>
          <p:nvPr>
            <p:ph type="sldNum" idx="12"/>
          </p:nvPr>
        </p:nvSpPr>
        <p:spPr>
          <a:xfrm>
            <a:off x="10437780" y="6268800"/>
            <a:ext cx="1236900" cy="258600"/>
          </a:xfrm>
          <a:prstGeom prst="rect">
            <a:avLst/>
          </a:prstGeom>
          <a:noFill/>
          <a:ln>
            <a:noFill/>
          </a:ln>
        </p:spPr>
        <p:txBody>
          <a:bodyPr spcFirstLastPara="1" wrap="square" lIns="0" tIns="0" rIns="0" bIns="0" anchor="ctr" anchorCtr="0">
            <a:noAutofit/>
          </a:bodyPr>
          <a:lstStyle>
            <a:lvl1pPr marL="0" lvl="0" indent="0" algn="r" rtl="0">
              <a:spcBef>
                <a:spcPts val="0"/>
              </a:spcBef>
              <a:buNone/>
              <a:defRPr sz="1300" b="1">
                <a:solidFill>
                  <a:srgbClr val="FFFFFF"/>
                </a:solidFill>
                <a:latin typeface="Arial"/>
                <a:ea typeface="Arial"/>
                <a:cs typeface="Arial"/>
                <a:sym typeface="Arial"/>
              </a:defRPr>
            </a:lvl1pPr>
            <a:lvl2pPr marL="0" lvl="1" indent="0" algn="r" rtl="0">
              <a:spcBef>
                <a:spcPts val="0"/>
              </a:spcBef>
              <a:buNone/>
              <a:defRPr sz="1300" b="1">
                <a:solidFill>
                  <a:srgbClr val="FFFFFF"/>
                </a:solidFill>
                <a:latin typeface="Arial"/>
                <a:ea typeface="Arial"/>
                <a:cs typeface="Arial"/>
                <a:sym typeface="Arial"/>
              </a:defRPr>
            </a:lvl2pPr>
            <a:lvl3pPr marL="0" lvl="2" indent="0" algn="r" rtl="0">
              <a:spcBef>
                <a:spcPts val="0"/>
              </a:spcBef>
              <a:buNone/>
              <a:defRPr sz="1300" b="1">
                <a:solidFill>
                  <a:srgbClr val="FFFFFF"/>
                </a:solidFill>
                <a:latin typeface="Arial"/>
                <a:ea typeface="Arial"/>
                <a:cs typeface="Arial"/>
                <a:sym typeface="Arial"/>
              </a:defRPr>
            </a:lvl3pPr>
            <a:lvl4pPr marL="0" lvl="3" indent="0" algn="r" rtl="0">
              <a:spcBef>
                <a:spcPts val="0"/>
              </a:spcBef>
              <a:buNone/>
              <a:defRPr sz="1300" b="1">
                <a:solidFill>
                  <a:srgbClr val="FFFFFF"/>
                </a:solidFill>
                <a:latin typeface="Arial"/>
                <a:ea typeface="Arial"/>
                <a:cs typeface="Arial"/>
                <a:sym typeface="Arial"/>
              </a:defRPr>
            </a:lvl4pPr>
            <a:lvl5pPr marL="0" lvl="4" indent="0" algn="r" rtl="0">
              <a:spcBef>
                <a:spcPts val="0"/>
              </a:spcBef>
              <a:buNone/>
              <a:defRPr sz="1300" b="1">
                <a:solidFill>
                  <a:srgbClr val="FFFFFF"/>
                </a:solidFill>
                <a:latin typeface="Arial"/>
                <a:ea typeface="Arial"/>
                <a:cs typeface="Arial"/>
                <a:sym typeface="Arial"/>
              </a:defRPr>
            </a:lvl5pPr>
            <a:lvl6pPr marL="0" lvl="5" indent="0" algn="r" rtl="0">
              <a:spcBef>
                <a:spcPts val="0"/>
              </a:spcBef>
              <a:buNone/>
              <a:defRPr sz="1300" b="1">
                <a:solidFill>
                  <a:srgbClr val="FFFFFF"/>
                </a:solidFill>
                <a:latin typeface="Arial"/>
                <a:ea typeface="Arial"/>
                <a:cs typeface="Arial"/>
                <a:sym typeface="Arial"/>
              </a:defRPr>
            </a:lvl6pPr>
            <a:lvl7pPr marL="0" lvl="6" indent="0" algn="r" rtl="0">
              <a:spcBef>
                <a:spcPts val="0"/>
              </a:spcBef>
              <a:buNone/>
              <a:defRPr sz="1300" b="1">
                <a:solidFill>
                  <a:srgbClr val="FFFFFF"/>
                </a:solidFill>
                <a:latin typeface="Arial"/>
                <a:ea typeface="Arial"/>
                <a:cs typeface="Arial"/>
                <a:sym typeface="Arial"/>
              </a:defRPr>
            </a:lvl7pPr>
            <a:lvl8pPr marL="0" lvl="7" indent="0" algn="r" rtl="0">
              <a:spcBef>
                <a:spcPts val="0"/>
              </a:spcBef>
              <a:buNone/>
              <a:defRPr sz="1300" b="1">
                <a:solidFill>
                  <a:srgbClr val="FFFFFF"/>
                </a:solidFill>
                <a:latin typeface="Arial"/>
                <a:ea typeface="Arial"/>
                <a:cs typeface="Arial"/>
                <a:sym typeface="Arial"/>
              </a:defRPr>
            </a:lvl8pPr>
            <a:lvl9pPr marL="0" lvl="8" indent="0" algn="r" rtl="0">
              <a:spcBef>
                <a:spcPts val="0"/>
              </a:spcBef>
              <a:buNone/>
              <a:defRPr sz="1300" b="1">
                <a:solidFill>
                  <a:srgbClr val="FFFFF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fi-FI"/>
              <a:t>‹#›</a:t>
            </a:fld>
            <a:endParaRPr/>
          </a:p>
        </p:txBody>
      </p:sp>
      <p:pic>
        <p:nvPicPr>
          <p:cNvPr id="138" name="Google Shape;138;p24"/>
          <p:cNvPicPr preferRelativeResize="0"/>
          <p:nvPr/>
        </p:nvPicPr>
        <p:blipFill rotWithShape="1">
          <a:blip r:embed="rId2">
            <a:alphaModFix/>
          </a:blip>
          <a:srcRect/>
          <a:stretch/>
        </p:blipFill>
        <p:spPr>
          <a:xfrm>
            <a:off x="320412" y="6134100"/>
            <a:ext cx="1058332" cy="593998"/>
          </a:xfrm>
          <a:prstGeom prst="rect">
            <a:avLst/>
          </a:prstGeom>
          <a:noFill/>
          <a:ln>
            <a:noFill/>
          </a:ln>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matchingName="Väliotsikko sumu">
  <p:cSld name="Väliotsikko sumu">
    <p:bg>
      <p:bgPr>
        <a:solidFill>
          <a:schemeClr val="accent3"/>
        </a:solidFill>
        <a:effectLst/>
      </p:bgPr>
    </p:bg>
    <p:spTree>
      <p:nvGrpSpPr>
        <p:cNvPr id="1" name="Shape 139"/>
        <p:cNvGrpSpPr/>
        <p:nvPr/>
      </p:nvGrpSpPr>
      <p:grpSpPr>
        <a:xfrm>
          <a:off x="0" y="0"/>
          <a:ext cx="0" cy="0"/>
          <a:chOff x="0" y="0"/>
          <a:chExt cx="0" cy="0"/>
        </a:xfrm>
      </p:grpSpPr>
      <p:sp>
        <p:nvSpPr>
          <p:cNvPr id="140" name="Google Shape;140;p25"/>
          <p:cNvSpPr txBox="1">
            <a:spLocks noGrp="1"/>
          </p:cNvSpPr>
          <p:nvPr>
            <p:ph type="ctrTitle"/>
          </p:nvPr>
        </p:nvSpPr>
        <p:spPr>
          <a:xfrm>
            <a:off x="486383" y="457200"/>
            <a:ext cx="9972000" cy="5136300"/>
          </a:xfrm>
          <a:prstGeom prst="rect">
            <a:avLst/>
          </a:prstGeom>
          <a:noFill/>
          <a:ln>
            <a:noFill/>
          </a:ln>
        </p:spPr>
        <p:txBody>
          <a:bodyPr spcFirstLastPara="1" wrap="square" lIns="0" tIns="0" rIns="0" bIns="0" anchor="t" anchorCtr="0">
            <a:noAutofit/>
          </a:bodyPr>
          <a:lstStyle>
            <a:lvl1pPr lvl="0" algn="l" rtl="0">
              <a:lnSpc>
                <a:spcPct val="85000"/>
              </a:lnSpc>
              <a:spcBef>
                <a:spcPts val="0"/>
              </a:spcBef>
              <a:spcAft>
                <a:spcPts val="0"/>
              </a:spcAft>
              <a:buClr>
                <a:srgbClr val="FFFFFF"/>
              </a:buClr>
              <a:buSzPts val="7000"/>
              <a:buFont typeface="Arial"/>
              <a:buNone/>
              <a:defRPr sz="7000">
                <a:solidFill>
                  <a:srgbClr val="FFFFFF"/>
                </a:solidFill>
                <a:latin typeface="Arial"/>
                <a:ea typeface="Arial"/>
                <a:cs typeface="Arial"/>
                <a:sym typeface="Arial"/>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41" name="Google Shape;141;p25"/>
          <p:cNvSpPr txBox="1">
            <a:spLocks noGrp="1"/>
          </p:cNvSpPr>
          <p:nvPr>
            <p:ph type="dt" idx="10"/>
          </p:nvPr>
        </p:nvSpPr>
        <p:spPr>
          <a:xfrm>
            <a:off x="1663430" y="6268800"/>
            <a:ext cx="1305000" cy="258600"/>
          </a:xfrm>
          <a:prstGeom prst="rect">
            <a:avLst/>
          </a:prstGeom>
          <a:noFill/>
          <a:ln>
            <a:noFill/>
          </a:ln>
        </p:spPr>
        <p:txBody>
          <a:bodyPr spcFirstLastPara="1" wrap="square" lIns="0" tIns="0" rIns="0" bIns="0" anchor="ctr" anchorCtr="0">
            <a:noAutofit/>
          </a:bodyPr>
          <a:lstStyle>
            <a:lvl1pPr lvl="0" algn="ctr" rtl="0">
              <a:spcBef>
                <a:spcPts val="0"/>
              </a:spcBef>
              <a:spcAft>
                <a:spcPts val="0"/>
              </a:spcAft>
              <a:buSzPts val="1400"/>
              <a:buNone/>
              <a:defRPr>
                <a:solidFill>
                  <a:srgbClr val="FFFFFF"/>
                </a:solidFill>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42" name="Google Shape;142;p25"/>
          <p:cNvSpPr txBox="1">
            <a:spLocks noGrp="1"/>
          </p:cNvSpPr>
          <p:nvPr>
            <p:ph type="ftr" idx="11"/>
          </p:nvPr>
        </p:nvSpPr>
        <p:spPr>
          <a:xfrm>
            <a:off x="3202022" y="6268800"/>
            <a:ext cx="4114800" cy="258600"/>
          </a:xfrm>
          <a:prstGeom prst="rect">
            <a:avLst/>
          </a:prstGeom>
          <a:noFill/>
          <a:ln>
            <a:noFill/>
          </a:ln>
        </p:spPr>
        <p:txBody>
          <a:bodyPr spcFirstLastPara="1" wrap="square" lIns="0" tIns="0" rIns="0" bIns="0" anchor="ctr" anchorCtr="0">
            <a:noAutofit/>
          </a:bodyPr>
          <a:lstStyle>
            <a:lvl1pPr lvl="0" algn="l" rtl="0">
              <a:spcBef>
                <a:spcPts val="0"/>
              </a:spcBef>
              <a:spcAft>
                <a:spcPts val="0"/>
              </a:spcAft>
              <a:buSzPts val="1400"/>
              <a:buNone/>
              <a:defRPr>
                <a:solidFill>
                  <a:srgbClr val="FFFFFF"/>
                </a:solidFill>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43" name="Google Shape;143;p25"/>
          <p:cNvSpPr txBox="1">
            <a:spLocks noGrp="1"/>
          </p:cNvSpPr>
          <p:nvPr>
            <p:ph type="sldNum" idx="12"/>
          </p:nvPr>
        </p:nvSpPr>
        <p:spPr>
          <a:xfrm>
            <a:off x="10437780" y="6268800"/>
            <a:ext cx="1236900" cy="258600"/>
          </a:xfrm>
          <a:prstGeom prst="rect">
            <a:avLst/>
          </a:prstGeom>
          <a:noFill/>
          <a:ln>
            <a:noFill/>
          </a:ln>
        </p:spPr>
        <p:txBody>
          <a:bodyPr spcFirstLastPara="1" wrap="square" lIns="0" tIns="0" rIns="0" bIns="0" anchor="ctr" anchorCtr="0">
            <a:noAutofit/>
          </a:bodyPr>
          <a:lstStyle>
            <a:lvl1pPr marL="0" lvl="0" indent="0" algn="r" rtl="0">
              <a:spcBef>
                <a:spcPts val="0"/>
              </a:spcBef>
              <a:buNone/>
              <a:defRPr sz="1300" b="1">
                <a:solidFill>
                  <a:srgbClr val="FFFFFF"/>
                </a:solidFill>
                <a:latin typeface="Arial"/>
                <a:ea typeface="Arial"/>
                <a:cs typeface="Arial"/>
                <a:sym typeface="Arial"/>
              </a:defRPr>
            </a:lvl1pPr>
            <a:lvl2pPr marL="0" lvl="1" indent="0" algn="r" rtl="0">
              <a:spcBef>
                <a:spcPts val="0"/>
              </a:spcBef>
              <a:buNone/>
              <a:defRPr sz="1300" b="1">
                <a:solidFill>
                  <a:srgbClr val="FFFFFF"/>
                </a:solidFill>
                <a:latin typeface="Arial"/>
                <a:ea typeface="Arial"/>
                <a:cs typeface="Arial"/>
                <a:sym typeface="Arial"/>
              </a:defRPr>
            </a:lvl2pPr>
            <a:lvl3pPr marL="0" lvl="2" indent="0" algn="r" rtl="0">
              <a:spcBef>
                <a:spcPts val="0"/>
              </a:spcBef>
              <a:buNone/>
              <a:defRPr sz="1300" b="1">
                <a:solidFill>
                  <a:srgbClr val="FFFFFF"/>
                </a:solidFill>
                <a:latin typeface="Arial"/>
                <a:ea typeface="Arial"/>
                <a:cs typeface="Arial"/>
                <a:sym typeface="Arial"/>
              </a:defRPr>
            </a:lvl3pPr>
            <a:lvl4pPr marL="0" lvl="3" indent="0" algn="r" rtl="0">
              <a:spcBef>
                <a:spcPts val="0"/>
              </a:spcBef>
              <a:buNone/>
              <a:defRPr sz="1300" b="1">
                <a:solidFill>
                  <a:srgbClr val="FFFFFF"/>
                </a:solidFill>
                <a:latin typeface="Arial"/>
                <a:ea typeface="Arial"/>
                <a:cs typeface="Arial"/>
                <a:sym typeface="Arial"/>
              </a:defRPr>
            </a:lvl4pPr>
            <a:lvl5pPr marL="0" lvl="4" indent="0" algn="r" rtl="0">
              <a:spcBef>
                <a:spcPts val="0"/>
              </a:spcBef>
              <a:buNone/>
              <a:defRPr sz="1300" b="1">
                <a:solidFill>
                  <a:srgbClr val="FFFFFF"/>
                </a:solidFill>
                <a:latin typeface="Arial"/>
                <a:ea typeface="Arial"/>
                <a:cs typeface="Arial"/>
                <a:sym typeface="Arial"/>
              </a:defRPr>
            </a:lvl5pPr>
            <a:lvl6pPr marL="0" lvl="5" indent="0" algn="r" rtl="0">
              <a:spcBef>
                <a:spcPts val="0"/>
              </a:spcBef>
              <a:buNone/>
              <a:defRPr sz="1300" b="1">
                <a:solidFill>
                  <a:srgbClr val="FFFFFF"/>
                </a:solidFill>
                <a:latin typeface="Arial"/>
                <a:ea typeface="Arial"/>
                <a:cs typeface="Arial"/>
                <a:sym typeface="Arial"/>
              </a:defRPr>
            </a:lvl6pPr>
            <a:lvl7pPr marL="0" lvl="6" indent="0" algn="r" rtl="0">
              <a:spcBef>
                <a:spcPts val="0"/>
              </a:spcBef>
              <a:buNone/>
              <a:defRPr sz="1300" b="1">
                <a:solidFill>
                  <a:srgbClr val="FFFFFF"/>
                </a:solidFill>
                <a:latin typeface="Arial"/>
                <a:ea typeface="Arial"/>
                <a:cs typeface="Arial"/>
                <a:sym typeface="Arial"/>
              </a:defRPr>
            </a:lvl7pPr>
            <a:lvl8pPr marL="0" lvl="7" indent="0" algn="r" rtl="0">
              <a:spcBef>
                <a:spcPts val="0"/>
              </a:spcBef>
              <a:buNone/>
              <a:defRPr sz="1300" b="1">
                <a:solidFill>
                  <a:srgbClr val="FFFFFF"/>
                </a:solidFill>
                <a:latin typeface="Arial"/>
                <a:ea typeface="Arial"/>
                <a:cs typeface="Arial"/>
                <a:sym typeface="Arial"/>
              </a:defRPr>
            </a:lvl8pPr>
            <a:lvl9pPr marL="0" lvl="8" indent="0" algn="r" rtl="0">
              <a:spcBef>
                <a:spcPts val="0"/>
              </a:spcBef>
              <a:buNone/>
              <a:defRPr sz="1300" b="1">
                <a:solidFill>
                  <a:srgbClr val="FFFFF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fi-FI"/>
              <a:t>‹#›</a:t>
            </a:fld>
            <a:endParaRPr/>
          </a:p>
        </p:txBody>
      </p:sp>
      <p:pic>
        <p:nvPicPr>
          <p:cNvPr id="144" name="Google Shape;144;p25"/>
          <p:cNvPicPr preferRelativeResize="0"/>
          <p:nvPr/>
        </p:nvPicPr>
        <p:blipFill rotWithShape="1">
          <a:blip r:embed="rId2">
            <a:alphaModFix/>
          </a:blip>
          <a:srcRect/>
          <a:stretch/>
        </p:blipFill>
        <p:spPr>
          <a:xfrm>
            <a:off x="320412" y="6134100"/>
            <a:ext cx="1058332" cy="593998"/>
          </a:xfrm>
          <a:prstGeom prst="rect">
            <a:avLst/>
          </a:prstGeom>
          <a:noFill/>
          <a:ln>
            <a:noFill/>
          </a:ln>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matchingName="Väliotsikko metro">
  <p:cSld name="Väliotsikko metro">
    <p:bg>
      <p:bgPr>
        <a:solidFill>
          <a:schemeClr val="accent2"/>
        </a:solidFill>
        <a:effectLst/>
      </p:bgPr>
    </p:bg>
    <p:spTree>
      <p:nvGrpSpPr>
        <p:cNvPr id="1" name="Shape 145"/>
        <p:cNvGrpSpPr/>
        <p:nvPr/>
      </p:nvGrpSpPr>
      <p:grpSpPr>
        <a:xfrm>
          <a:off x="0" y="0"/>
          <a:ext cx="0" cy="0"/>
          <a:chOff x="0" y="0"/>
          <a:chExt cx="0" cy="0"/>
        </a:xfrm>
      </p:grpSpPr>
      <p:sp>
        <p:nvSpPr>
          <p:cNvPr id="146" name="Google Shape;146;p26"/>
          <p:cNvSpPr txBox="1">
            <a:spLocks noGrp="1"/>
          </p:cNvSpPr>
          <p:nvPr>
            <p:ph type="ctrTitle"/>
          </p:nvPr>
        </p:nvSpPr>
        <p:spPr>
          <a:xfrm>
            <a:off x="486383" y="457200"/>
            <a:ext cx="9972000" cy="5136300"/>
          </a:xfrm>
          <a:prstGeom prst="rect">
            <a:avLst/>
          </a:prstGeom>
          <a:noFill/>
          <a:ln>
            <a:noFill/>
          </a:ln>
        </p:spPr>
        <p:txBody>
          <a:bodyPr spcFirstLastPara="1" wrap="square" lIns="0" tIns="0" rIns="0" bIns="0" anchor="t" anchorCtr="0">
            <a:noAutofit/>
          </a:bodyPr>
          <a:lstStyle>
            <a:lvl1pPr lvl="0" algn="l" rtl="0">
              <a:lnSpc>
                <a:spcPct val="85000"/>
              </a:lnSpc>
              <a:spcBef>
                <a:spcPts val="0"/>
              </a:spcBef>
              <a:spcAft>
                <a:spcPts val="0"/>
              </a:spcAft>
              <a:buClr>
                <a:srgbClr val="FFFFFF"/>
              </a:buClr>
              <a:buSzPts val="7000"/>
              <a:buFont typeface="Arial"/>
              <a:buNone/>
              <a:defRPr sz="7000">
                <a:solidFill>
                  <a:srgbClr val="FFFFFF"/>
                </a:solidFill>
                <a:latin typeface="Arial"/>
                <a:ea typeface="Arial"/>
                <a:cs typeface="Arial"/>
                <a:sym typeface="Arial"/>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47" name="Google Shape;147;p26"/>
          <p:cNvSpPr txBox="1">
            <a:spLocks noGrp="1"/>
          </p:cNvSpPr>
          <p:nvPr>
            <p:ph type="dt" idx="10"/>
          </p:nvPr>
        </p:nvSpPr>
        <p:spPr>
          <a:xfrm>
            <a:off x="1663430" y="6268800"/>
            <a:ext cx="1305000" cy="258600"/>
          </a:xfrm>
          <a:prstGeom prst="rect">
            <a:avLst/>
          </a:prstGeom>
          <a:noFill/>
          <a:ln>
            <a:noFill/>
          </a:ln>
        </p:spPr>
        <p:txBody>
          <a:bodyPr spcFirstLastPara="1" wrap="square" lIns="0" tIns="0" rIns="0" bIns="0" anchor="ctr" anchorCtr="0">
            <a:noAutofit/>
          </a:bodyPr>
          <a:lstStyle>
            <a:lvl1pPr lvl="0" algn="ctr" rtl="0">
              <a:spcBef>
                <a:spcPts val="0"/>
              </a:spcBef>
              <a:spcAft>
                <a:spcPts val="0"/>
              </a:spcAft>
              <a:buSzPts val="1400"/>
              <a:buNone/>
              <a:defRPr>
                <a:solidFill>
                  <a:srgbClr val="FFFFFF"/>
                </a:solidFill>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48" name="Google Shape;148;p26"/>
          <p:cNvSpPr txBox="1">
            <a:spLocks noGrp="1"/>
          </p:cNvSpPr>
          <p:nvPr>
            <p:ph type="ftr" idx="11"/>
          </p:nvPr>
        </p:nvSpPr>
        <p:spPr>
          <a:xfrm>
            <a:off x="3202022" y="6268800"/>
            <a:ext cx="4114800" cy="258600"/>
          </a:xfrm>
          <a:prstGeom prst="rect">
            <a:avLst/>
          </a:prstGeom>
          <a:noFill/>
          <a:ln>
            <a:noFill/>
          </a:ln>
        </p:spPr>
        <p:txBody>
          <a:bodyPr spcFirstLastPara="1" wrap="square" lIns="0" tIns="0" rIns="0" bIns="0" anchor="ctr" anchorCtr="0">
            <a:noAutofit/>
          </a:bodyPr>
          <a:lstStyle>
            <a:lvl1pPr lvl="0" algn="l" rtl="0">
              <a:spcBef>
                <a:spcPts val="0"/>
              </a:spcBef>
              <a:spcAft>
                <a:spcPts val="0"/>
              </a:spcAft>
              <a:buSzPts val="1400"/>
              <a:buNone/>
              <a:defRPr>
                <a:solidFill>
                  <a:srgbClr val="FFFFFF"/>
                </a:solidFill>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49" name="Google Shape;149;p26"/>
          <p:cNvSpPr txBox="1">
            <a:spLocks noGrp="1"/>
          </p:cNvSpPr>
          <p:nvPr>
            <p:ph type="sldNum" idx="12"/>
          </p:nvPr>
        </p:nvSpPr>
        <p:spPr>
          <a:xfrm>
            <a:off x="10437780" y="6268800"/>
            <a:ext cx="1236900" cy="258600"/>
          </a:xfrm>
          <a:prstGeom prst="rect">
            <a:avLst/>
          </a:prstGeom>
          <a:noFill/>
          <a:ln>
            <a:noFill/>
          </a:ln>
        </p:spPr>
        <p:txBody>
          <a:bodyPr spcFirstLastPara="1" wrap="square" lIns="0" tIns="0" rIns="0" bIns="0" anchor="ctr" anchorCtr="0">
            <a:noAutofit/>
          </a:bodyPr>
          <a:lstStyle>
            <a:lvl1pPr marL="0" lvl="0" indent="0" algn="r" rtl="0">
              <a:spcBef>
                <a:spcPts val="0"/>
              </a:spcBef>
              <a:buNone/>
              <a:defRPr sz="1300" b="1">
                <a:solidFill>
                  <a:srgbClr val="FFFFFF"/>
                </a:solidFill>
                <a:latin typeface="Arial"/>
                <a:ea typeface="Arial"/>
                <a:cs typeface="Arial"/>
                <a:sym typeface="Arial"/>
              </a:defRPr>
            </a:lvl1pPr>
            <a:lvl2pPr marL="0" lvl="1" indent="0" algn="r" rtl="0">
              <a:spcBef>
                <a:spcPts val="0"/>
              </a:spcBef>
              <a:buNone/>
              <a:defRPr sz="1300" b="1">
                <a:solidFill>
                  <a:srgbClr val="FFFFFF"/>
                </a:solidFill>
                <a:latin typeface="Arial"/>
                <a:ea typeface="Arial"/>
                <a:cs typeface="Arial"/>
                <a:sym typeface="Arial"/>
              </a:defRPr>
            </a:lvl2pPr>
            <a:lvl3pPr marL="0" lvl="2" indent="0" algn="r" rtl="0">
              <a:spcBef>
                <a:spcPts val="0"/>
              </a:spcBef>
              <a:buNone/>
              <a:defRPr sz="1300" b="1">
                <a:solidFill>
                  <a:srgbClr val="FFFFFF"/>
                </a:solidFill>
                <a:latin typeface="Arial"/>
                <a:ea typeface="Arial"/>
                <a:cs typeface="Arial"/>
                <a:sym typeface="Arial"/>
              </a:defRPr>
            </a:lvl3pPr>
            <a:lvl4pPr marL="0" lvl="3" indent="0" algn="r" rtl="0">
              <a:spcBef>
                <a:spcPts val="0"/>
              </a:spcBef>
              <a:buNone/>
              <a:defRPr sz="1300" b="1">
                <a:solidFill>
                  <a:srgbClr val="FFFFFF"/>
                </a:solidFill>
                <a:latin typeface="Arial"/>
                <a:ea typeface="Arial"/>
                <a:cs typeface="Arial"/>
                <a:sym typeface="Arial"/>
              </a:defRPr>
            </a:lvl4pPr>
            <a:lvl5pPr marL="0" lvl="4" indent="0" algn="r" rtl="0">
              <a:spcBef>
                <a:spcPts val="0"/>
              </a:spcBef>
              <a:buNone/>
              <a:defRPr sz="1300" b="1">
                <a:solidFill>
                  <a:srgbClr val="FFFFFF"/>
                </a:solidFill>
                <a:latin typeface="Arial"/>
                <a:ea typeface="Arial"/>
                <a:cs typeface="Arial"/>
                <a:sym typeface="Arial"/>
              </a:defRPr>
            </a:lvl5pPr>
            <a:lvl6pPr marL="0" lvl="5" indent="0" algn="r" rtl="0">
              <a:spcBef>
                <a:spcPts val="0"/>
              </a:spcBef>
              <a:buNone/>
              <a:defRPr sz="1300" b="1">
                <a:solidFill>
                  <a:srgbClr val="FFFFFF"/>
                </a:solidFill>
                <a:latin typeface="Arial"/>
                <a:ea typeface="Arial"/>
                <a:cs typeface="Arial"/>
                <a:sym typeface="Arial"/>
              </a:defRPr>
            </a:lvl6pPr>
            <a:lvl7pPr marL="0" lvl="6" indent="0" algn="r" rtl="0">
              <a:spcBef>
                <a:spcPts val="0"/>
              </a:spcBef>
              <a:buNone/>
              <a:defRPr sz="1300" b="1">
                <a:solidFill>
                  <a:srgbClr val="FFFFFF"/>
                </a:solidFill>
                <a:latin typeface="Arial"/>
                <a:ea typeface="Arial"/>
                <a:cs typeface="Arial"/>
                <a:sym typeface="Arial"/>
              </a:defRPr>
            </a:lvl7pPr>
            <a:lvl8pPr marL="0" lvl="7" indent="0" algn="r" rtl="0">
              <a:spcBef>
                <a:spcPts val="0"/>
              </a:spcBef>
              <a:buNone/>
              <a:defRPr sz="1300" b="1">
                <a:solidFill>
                  <a:srgbClr val="FFFFFF"/>
                </a:solidFill>
                <a:latin typeface="Arial"/>
                <a:ea typeface="Arial"/>
                <a:cs typeface="Arial"/>
                <a:sym typeface="Arial"/>
              </a:defRPr>
            </a:lvl8pPr>
            <a:lvl9pPr marL="0" lvl="8" indent="0" algn="r" rtl="0">
              <a:spcBef>
                <a:spcPts val="0"/>
              </a:spcBef>
              <a:buNone/>
              <a:defRPr sz="1300" b="1">
                <a:solidFill>
                  <a:srgbClr val="FFFFF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fi-FI"/>
              <a:t>‹#›</a:t>
            </a:fld>
            <a:endParaRPr/>
          </a:p>
        </p:txBody>
      </p:sp>
      <p:pic>
        <p:nvPicPr>
          <p:cNvPr id="150" name="Google Shape;150;p26"/>
          <p:cNvPicPr preferRelativeResize="0"/>
          <p:nvPr/>
        </p:nvPicPr>
        <p:blipFill rotWithShape="1">
          <a:blip r:embed="rId2">
            <a:alphaModFix/>
          </a:blip>
          <a:srcRect/>
          <a:stretch/>
        </p:blipFill>
        <p:spPr>
          <a:xfrm>
            <a:off x="320412" y="6134100"/>
            <a:ext cx="1058332" cy="593998"/>
          </a:xfrm>
          <a:prstGeom prst="rect">
            <a:avLst/>
          </a:prstGeom>
          <a:noFill/>
          <a:ln>
            <a:noFill/>
          </a:ln>
        </p:spPr>
      </p:pic>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Vertailu">
  <p:cSld name="Vertailu">
    <p:spTree>
      <p:nvGrpSpPr>
        <p:cNvPr id="1" name="Shape 151"/>
        <p:cNvGrpSpPr/>
        <p:nvPr/>
      </p:nvGrpSpPr>
      <p:grpSpPr>
        <a:xfrm>
          <a:off x="0" y="0"/>
          <a:ext cx="0" cy="0"/>
          <a:chOff x="0" y="0"/>
          <a:chExt cx="0" cy="0"/>
        </a:xfrm>
      </p:grpSpPr>
      <p:sp>
        <p:nvSpPr>
          <p:cNvPr id="152" name="Google Shape;152;p27"/>
          <p:cNvSpPr txBox="1">
            <a:spLocks noGrp="1"/>
          </p:cNvSpPr>
          <p:nvPr>
            <p:ph type="title"/>
          </p:nvPr>
        </p:nvSpPr>
        <p:spPr>
          <a:xfrm>
            <a:off x="457199" y="408562"/>
            <a:ext cx="9972000" cy="787500"/>
          </a:xfrm>
          <a:prstGeom prst="rect">
            <a:avLst/>
          </a:prstGeom>
          <a:noFill/>
          <a:ln>
            <a:noFill/>
          </a:ln>
        </p:spPr>
        <p:txBody>
          <a:bodyPr spcFirstLastPara="1" wrap="square" lIns="0" tIns="0" rIns="0" bIns="0" anchor="t" anchorCtr="0">
            <a:noAutofit/>
          </a:bodyPr>
          <a:lstStyle>
            <a:lvl1pPr lvl="0" algn="l" rtl="0">
              <a:lnSpc>
                <a:spcPct val="90000"/>
              </a:lnSpc>
              <a:spcBef>
                <a:spcPts val="0"/>
              </a:spcBef>
              <a:spcAft>
                <a:spcPts val="0"/>
              </a:spcAft>
              <a:buClr>
                <a:schemeClr val="dk1"/>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53" name="Google Shape;153;p27"/>
          <p:cNvSpPr txBox="1">
            <a:spLocks noGrp="1"/>
          </p:cNvSpPr>
          <p:nvPr>
            <p:ph type="body" idx="1"/>
          </p:nvPr>
        </p:nvSpPr>
        <p:spPr>
          <a:xfrm>
            <a:off x="457200" y="1935804"/>
            <a:ext cx="5364000" cy="4241700"/>
          </a:xfrm>
          <a:prstGeom prst="rect">
            <a:avLst/>
          </a:prstGeom>
          <a:noFill/>
          <a:ln>
            <a:noFill/>
          </a:ln>
        </p:spPr>
        <p:txBody>
          <a:bodyPr spcFirstLastPara="1" wrap="square" lIns="0" tIns="0" rIns="0" bIns="0" anchor="t" anchorCtr="0">
            <a:noAutofit/>
          </a:bodyPr>
          <a:lstStyle>
            <a:lvl1pPr marL="457200" lvl="0" indent="-342900" algn="l" rtl="0">
              <a:lnSpc>
                <a:spcPct val="100000"/>
              </a:lnSpc>
              <a:spcBef>
                <a:spcPts val="0"/>
              </a:spcBef>
              <a:spcAft>
                <a:spcPts val="0"/>
              </a:spcAft>
              <a:buClr>
                <a:schemeClr val="dk1"/>
              </a:buClr>
              <a:buSzPts val="1800"/>
              <a:buChar char="•"/>
              <a:defRPr/>
            </a:lvl1pPr>
            <a:lvl2pPr marL="914400" lvl="1" indent="-342900" algn="l" rtl="0">
              <a:lnSpc>
                <a:spcPct val="100000"/>
              </a:lnSpc>
              <a:spcBef>
                <a:spcPts val="0"/>
              </a:spcBef>
              <a:spcAft>
                <a:spcPts val="0"/>
              </a:spcAft>
              <a:buClr>
                <a:schemeClr val="dk1"/>
              </a:buClr>
              <a:buSzPts val="1800"/>
              <a:buChar char="•"/>
              <a:defRPr/>
            </a:lvl2pPr>
            <a:lvl3pPr marL="1371600" lvl="2" indent="-342900" algn="l" rtl="0">
              <a:lnSpc>
                <a:spcPct val="100000"/>
              </a:lnSpc>
              <a:spcBef>
                <a:spcPts val="0"/>
              </a:spcBef>
              <a:spcAft>
                <a:spcPts val="0"/>
              </a:spcAft>
              <a:buClr>
                <a:schemeClr val="dk1"/>
              </a:buClr>
              <a:buSzPts val="1800"/>
              <a:buChar char="•"/>
              <a:defRPr/>
            </a:lvl3pPr>
            <a:lvl4pPr marL="1828800" lvl="3" indent="-342900" algn="l" rtl="0">
              <a:lnSpc>
                <a:spcPct val="100000"/>
              </a:lnSpc>
              <a:spcBef>
                <a:spcPts val="0"/>
              </a:spcBef>
              <a:spcAft>
                <a:spcPts val="0"/>
              </a:spcAft>
              <a:buClr>
                <a:schemeClr val="dk1"/>
              </a:buClr>
              <a:buSzPts val="1800"/>
              <a:buChar char="•"/>
              <a:defRPr/>
            </a:lvl4pPr>
            <a:lvl5pPr marL="2286000" lvl="4" indent="-342900" algn="l" rtl="0">
              <a:lnSpc>
                <a:spcPct val="100000"/>
              </a:lnSpc>
              <a:spcBef>
                <a:spcPts val="0"/>
              </a:spcBef>
              <a:spcAft>
                <a:spcPts val="0"/>
              </a:spcAft>
              <a:buClr>
                <a:schemeClr val="dk1"/>
              </a:buClr>
              <a:buSzPts val="1800"/>
              <a:buChar char="•"/>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sp>
        <p:nvSpPr>
          <p:cNvPr id="154" name="Google Shape;154;p27"/>
          <p:cNvSpPr txBox="1">
            <a:spLocks noGrp="1"/>
          </p:cNvSpPr>
          <p:nvPr>
            <p:ph type="body" idx="2"/>
          </p:nvPr>
        </p:nvSpPr>
        <p:spPr>
          <a:xfrm>
            <a:off x="6172200" y="1935804"/>
            <a:ext cx="5364000" cy="4241700"/>
          </a:xfrm>
          <a:prstGeom prst="rect">
            <a:avLst/>
          </a:prstGeom>
          <a:noFill/>
          <a:ln>
            <a:noFill/>
          </a:ln>
        </p:spPr>
        <p:txBody>
          <a:bodyPr spcFirstLastPara="1" wrap="square" lIns="0" tIns="0" rIns="0" bIns="0" anchor="t" anchorCtr="0">
            <a:noAutofit/>
          </a:bodyPr>
          <a:lstStyle>
            <a:lvl1pPr marL="457200" lvl="0" indent="-342900" algn="l" rtl="0">
              <a:lnSpc>
                <a:spcPct val="100000"/>
              </a:lnSpc>
              <a:spcBef>
                <a:spcPts val="0"/>
              </a:spcBef>
              <a:spcAft>
                <a:spcPts val="0"/>
              </a:spcAft>
              <a:buClr>
                <a:schemeClr val="dk1"/>
              </a:buClr>
              <a:buSzPts val="1800"/>
              <a:buChar char="•"/>
              <a:defRPr/>
            </a:lvl1pPr>
            <a:lvl2pPr marL="914400" lvl="1" indent="-342900" algn="l" rtl="0">
              <a:lnSpc>
                <a:spcPct val="100000"/>
              </a:lnSpc>
              <a:spcBef>
                <a:spcPts val="0"/>
              </a:spcBef>
              <a:spcAft>
                <a:spcPts val="0"/>
              </a:spcAft>
              <a:buClr>
                <a:schemeClr val="dk1"/>
              </a:buClr>
              <a:buSzPts val="1800"/>
              <a:buChar char="•"/>
              <a:defRPr/>
            </a:lvl2pPr>
            <a:lvl3pPr marL="1371600" lvl="2" indent="-342900" algn="l" rtl="0">
              <a:lnSpc>
                <a:spcPct val="100000"/>
              </a:lnSpc>
              <a:spcBef>
                <a:spcPts val="0"/>
              </a:spcBef>
              <a:spcAft>
                <a:spcPts val="0"/>
              </a:spcAft>
              <a:buClr>
                <a:schemeClr val="dk1"/>
              </a:buClr>
              <a:buSzPts val="1800"/>
              <a:buChar char="•"/>
              <a:defRPr/>
            </a:lvl3pPr>
            <a:lvl4pPr marL="1828800" lvl="3" indent="-342900" algn="l" rtl="0">
              <a:lnSpc>
                <a:spcPct val="100000"/>
              </a:lnSpc>
              <a:spcBef>
                <a:spcPts val="0"/>
              </a:spcBef>
              <a:spcAft>
                <a:spcPts val="0"/>
              </a:spcAft>
              <a:buClr>
                <a:schemeClr val="dk1"/>
              </a:buClr>
              <a:buSzPts val="1800"/>
              <a:buChar char="•"/>
              <a:defRPr/>
            </a:lvl4pPr>
            <a:lvl5pPr marL="2286000" lvl="4" indent="-342900" algn="l" rtl="0">
              <a:lnSpc>
                <a:spcPct val="100000"/>
              </a:lnSpc>
              <a:spcBef>
                <a:spcPts val="0"/>
              </a:spcBef>
              <a:spcAft>
                <a:spcPts val="0"/>
              </a:spcAft>
              <a:buClr>
                <a:schemeClr val="dk1"/>
              </a:buClr>
              <a:buSzPts val="1800"/>
              <a:buChar char="•"/>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sp>
        <p:nvSpPr>
          <p:cNvPr id="155" name="Google Shape;155;p27"/>
          <p:cNvSpPr txBox="1">
            <a:spLocks noGrp="1"/>
          </p:cNvSpPr>
          <p:nvPr>
            <p:ph type="dt" idx="10"/>
          </p:nvPr>
        </p:nvSpPr>
        <p:spPr>
          <a:xfrm>
            <a:off x="1663430" y="6268800"/>
            <a:ext cx="1305000" cy="258600"/>
          </a:xfrm>
          <a:prstGeom prst="rect">
            <a:avLst/>
          </a:prstGeom>
          <a:noFill/>
          <a:ln>
            <a:noFill/>
          </a:ln>
        </p:spPr>
        <p:txBody>
          <a:bodyPr spcFirstLastPara="1" wrap="square" lIns="0" tIns="0" rIns="0" bIns="0" anchor="ctr" anchorCtr="0">
            <a:noAutofit/>
          </a:bodyPr>
          <a:lstStyle>
            <a:lvl1pPr lvl="0" algn="ctr"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56" name="Google Shape;156;p27"/>
          <p:cNvSpPr txBox="1">
            <a:spLocks noGrp="1"/>
          </p:cNvSpPr>
          <p:nvPr>
            <p:ph type="ftr" idx="11"/>
          </p:nvPr>
        </p:nvSpPr>
        <p:spPr>
          <a:xfrm>
            <a:off x="3202022" y="6268800"/>
            <a:ext cx="4114800" cy="258600"/>
          </a:xfrm>
          <a:prstGeom prst="rect">
            <a:avLst/>
          </a:prstGeom>
          <a:noFill/>
          <a:ln>
            <a:noFill/>
          </a:ln>
        </p:spPr>
        <p:txBody>
          <a:bodyPr spcFirstLastPara="1" wrap="square" lIns="0" tIns="0" rIns="0" bIns="0" anchor="ctr"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57" name="Google Shape;157;p27"/>
          <p:cNvSpPr txBox="1">
            <a:spLocks noGrp="1"/>
          </p:cNvSpPr>
          <p:nvPr>
            <p:ph type="sldNum" idx="12"/>
          </p:nvPr>
        </p:nvSpPr>
        <p:spPr>
          <a:xfrm>
            <a:off x="10437780" y="6268800"/>
            <a:ext cx="1236900" cy="258600"/>
          </a:xfrm>
          <a:prstGeom prst="rect">
            <a:avLst/>
          </a:prstGeom>
          <a:noFill/>
          <a:ln>
            <a:noFill/>
          </a:ln>
        </p:spPr>
        <p:txBody>
          <a:bodyPr spcFirstLastPara="1" wrap="square" lIns="0" tIns="0" rIns="0" bIns="0"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fi-FI"/>
              <a:t>‹#›</a:t>
            </a:fld>
            <a:endParaRPr/>
          </a:p>
        </p:txBody>
      </p:sp>
      <p:sp>
        <p:nvSpPr>
          <p:cNvPr id="158" name="Google Shape;158;p27"/>
          <p:cNvSpPr txBox="1">
            <a:spLocks noGrp="1"/>
          </p:cNvSpPr>
          <p:nvPr>
            <p:ph type="body" idx="3"/>
          </p:nvPr>
        </p:nvSpPr>
        <p:spPr>
          <a:xfrm>
            <a:off x="457200" y="1555784"/>
            <a:ext cx="5364300" cy="409200"/>
          </a:xfrm>
          <a:prstGeom prst="rect">
            <a:avLst/>
          </a:prstGeom>
          <a:noFill/>
          <a:ln>
            <a:noFill/>
          </a:ln>
        </p:spPr>
        <p:txBody>
          <a:bodyPr spcFirstLastPara="1" wrap="square" lIns="0" tIns="0" rIns="0" bIns="0" anchor="t" anchorCtr="0">
            <a:noAutofit/>
          </a:bodyPr>
          <a:lstStyle>
            <a:lvl1pPr marL="457200" lvl="0" indent="-228600" algn="l" rtl="0">
              <a:lnSpc>
                <a:spcPct val="100000"/>
              </a:lnSpc>
              <a:spcBef>
                <a:spcPts val="0"/>
              </a:spcBef>
              <a:spcAft>
                <a:spcPts val="0"/>
              </a:spcAft>
              <a:buClr>
                <a:schemeClr val="dk1"/>
              </a:buClr>
              <a:buSzPts val="2500"/>
              <a:buNone/>
              <a:defRPr>
                <a:latin typeface="Arial Black"/>
                <a:ea typeface="Arial Black"/>
                <a:cs typeface="Arial Black"/>
                <a:sym typeface="Arial Black"/>
              </a:defRPr>
            </a:lvl1pPr>
            <a:lvl2pPr marL="914400" lvl="1" indent="-342900" algn="l" rtl="0">
              <a:lnSpc>
                <a:spcPct val="100000"/>
              </a:lnSpc>
              <a:spcBef>
                <a:spcPts val="0"/>
              </a:spcBef>
              <a:spcAft>
                <a:spcPts val="0"/>
              </a:spcAft>
              <a:buClr>
                <a:schemeClr val="dk1"/>
              </a:buClr>
              <a:buSzPts val="1800"/>
              <a:buChar char="•"/>
              <a:defRPr/>
            </a:lvl2pPr>
            <a:lvl3pPr marL="1371600" lvl="2" indent="-342900" algn="l" rtl="0">
              <a:lnSpc>
                <a:spcPct val="100000"/>
              </a:lnSpc>
              <a:spcBef>
                <a:spcPts val="0"/>
              </a:spcBef>
              <a:spcAft>
                <a:spcPts val="0"/>
              </a:spcAft>
              <a:buClr>
                <a:schemeClr val="dk1"/>
              </a:buClr>
              <a:buSzPts val="1800"/>
              <a:buChar char="•"/>
              <a:defRPr/>
            </a:lvl3pPr>
            <a:lvl4pPr marL="1828800" lvl="3" indent="-342900" algn="l" rtl="0">
              <a:lnSpc>
                <a:spcPct val="100000"/>
              </a:lnSpc>
              <a:spcBef>
                <a:spcPts val="0"/>
              </a:spcBef>
              <a:spcAft>
                <a:spcPts val="0"/>
              </a:spcAft>
              <a:buClr>
                <a:schemeClr val="dk1"/>
              </a:buClr>
              <a:buSzPts val="1800"/>
              <a:buChar char="•"/>
              <a:defRPr/>
            </a:lvl4pPr>
            <a:lvl5pPr marL="2286000" lvl="4" indent="-342900" algn="l" rtl="0">
              <a:lnSpc>
                <a:spcPct val="100000"/>
              </a:lnSpc>
              <a:spcBef>
                <a:spcPts val="0"/>
              </a:spcBef>
              <a:spcAft>
                <a:spcPts val="0"/>
              </a:spcAft>
              <a:buClr>
                <a:schemeClr val="dk1"/>
              </a:buClr>
              <a:buSzPts val="1800"/>
              <a:buChar char="•"/>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sp>
        <p:nvSpPr>
          <p:cNvPr id="159" name="Google Shape;159;p27"/>
          <p:cNvSpPr txBox="1">
            <a:spLocks noGrp="1"/>
          </p:cNvSpPr>
          <p:nvPr>
            <p:ph type="body" idx="4"/>
          </p:nvPr>
        </p:nvSpPr>
        <p:spPr>
          <a:xfrm>
            <a:off x="6174000" y="1555784"/>
            <a:ext cx="5364300" cy="409200"/>
          </a:xfrm>
          <a:prstGeom prst="rect">
            <a:avLst/>
          </a:prstGeom>
          <a:noFill/>
          <a:ln>
            <a:noFill/>
          </a:ln>
        </p:spPr>
        <p:txBody>
          <a:bodyPr spcFirstLastPara="1" wrap="square" lIns="0" tIns="0" rIns="0" bIns="0" anchor="t" anchorCtr="0">
            <a:noAutofit/>
          </a:bodyPr>
          <a:lstStyle>
            <a:lvl1pPr marL="457200" lvl="0" indent="-228600" algn="l" rtl="0">
              <a:lnSpc>
                <a:spcPct val="100000"/>
              </a:lnSpc>
              <a:spcBef>
                <a:spcPts val="0"/>
              </a:spcBef>
              <a:spcAft>
                <a:spcPts val="0"/>
              </a:spcAft>
              <a:buClr>
                <a:schemeClr val="dk1"/>
              </a:buClr>
              <a:buSzPts val="2500"/>
              <a:buNone/>
              <a:defRPr>
                <a:latin typeface="Arial Black"/>
                <a:ea typeface="Arial Black"/>
                <a:cs typeface="Arial Black"/>
                <a:sym typeface="Arial Black"/>
              </a:defRPr>
            </a:lvl1pPr>
            <a:lvl2pPr marL="914400" lvl="1" indent="-342900" algn="l" rtl="0">
              <a:lnSpc>
                <a:spcPct val="100000"/>
              </a:lnSpc>
              <a:spcBef>
                <a:spcPts val="0"/>
              </a:spcBef>
              <a:spcAft>
                <a:spcPts val="0"/>
              </a:spcAft>
              <a:buClr>
                <a:schemeClr val="dk1"/>
              </a:buClr>
              <a:buSzPts val="1800"/>
              <a:buChar char="•"/>
              <a:defRPr/>
            </a:lvl2pPr>
            <a:lvl3pPr marL="1371600" lvl="2" indent="-342900" algn="l" rtl="0">
              <a:lnSpc>
                <a:spcPct val="100000"/>
              </a:lnSpc>
              <a:spcBef>
                <a:spcPts val="0"/>
              </a:spcBef>
              <a:spcAft>
                <a:spcPts val="0"/>
              </a:spcAft>
              <a:buClr>
                <a:schemeClr val="dk1"/>
              </a:buClr>
              <a:buSzPts val="1800"/>
              <a:buChar char="•"/>
              <a:defRPr/>
            </a:lvl3pPr>
            <a:lvl4pPr marL="1828800" lvl="3" indent="-342900" algn="l" rtl="0">
              <a:lnSpc>
                <a:spcPct val="100000"/>
              </a:lnSpc>
              <a:spcBef>
                <a:spcPts val="0"/>
              </a:spcBef>
              <a:spcAft>
                <a:spcPts val="0"/>
              </a:spcAft>
              <a:buClr>
                <a:schemeClr val="dk1"/>
              </a:buClr>
              <a:buSzPts val="1800"/>
              <a:buChar char="•"/>
              <a:defRPr/>
            </a:lvl4pPr>
            <a:lvl5pPr marL="2286000" lvl="4" indent="-342900" algn="l" rtl="0">
              <a:lnSpc>
                <a:spcPct val="100000"/>
              </a:lnSpc>
              <a:spcBef>
                <a:spcPts val="0"/>
              </a:spcBef>
              <a:spcAft>
                <a:spcPts val="0"/>
              </a:spcAft>
              <a:buClr>
                <a:schemeClr val="dk1"/>
              </a:buClr>
              <a:buSzPts val="1800"/>
              <a:buChar char="•"/>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Sisältö ja kuva">
  <p:cSld name="Sisältö ja kuva">
    <p:spTree>
      <p:nvGrpSpPr>
        <p:cNvPr id="1" name="Shape 160"/>
        <p:cNvGrpSpPr/>
        <p:nvPr/>
      </p:nvGrpSpPr>
      <p:grpSpPr>
        <a:xfrm>
          <a:off x="0" y="0"/>
          <a:ext cx="0" cy="0"/>
          <a:chOff x="0" y="0"/>
          <a:chExt cx="0" cy="0"/>
        </a:xfrm>
      </p:grpSpPr>
      <p:sp>
        <p:nvSpPr>
          <p:cNvPr id="161" name="Google Shape;161;p28"/>
          <p:cNvSpPr txBox="1">
            <a:spLocks noGrp="1"/>
          </p:cNvSpPr>
          <p:nvPr>
            <p:ph type="title"/>
          </p:nvPr>
        </p:nvSpPr>
        <p:spPr>
          <a:xfrm>
            <a:off x="457200" y="408562"/>
            <a:ext cx="6371700" cy="787500"/>
          </a:xfrm>
          <a:prstGeom prst="rect">
            <a:avLst/>
          </a:prstGeom>
          <a:noFill/>
          <a:ln>
            <a:noFill/>
          </a:ln>
        </p:spPr>
        <p:txBody>
          <a:bodyPr spcFirstLastPara="1" wrap="square" lIns="0" tIns="0" rIns="0" bIns="0" anchor="t" anchorCtr="0">
            <a:noAutofit/>
          </a:bodyPr>
          <a:lstStyle>
            <a:lvl1pPr lvl="0" algn="l" rtl="0">
              <a:lnSpc>
                <a:spcPct val="90000"/>
              </a:lnSpc>
              <a:spcBef>
                <a:spcPts val="0"/>
              </a:spcBef>
              <a:spcAft>
                <a:spcPts val="0"/>
              </a:spcAft>
              <a:buClr>
                <a:schemeClr val="dk1"/>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62" name="Google Shape;162;p28"/>
          <p:cNvSpPr txBox="1">
            <a:spLocks noGrp="1"/>
          </p:cNvSpPr>
          <p:nvPr>
            <p:ph type="body" idx="1"/>
          </p:nvPr>
        </p:nvSpPr>
        <p:spPr>
          <a:xfrm>
            <a:off x="457200" y="1195200"/>
            <a:ext cx="6371700" cy="4982400"/>
          </a:xfrm>
          <a:prstGeom prst="rect">
            <a:avLst/>
          </a:prstGeom>
          <a:noFill/>
          <a:ln>
            <a:noFill/>
          </a:ln>
        </p:spPr>
        <p:txBody>
          <a:bodyPr spcFirstLastPara="1" wrap="square" lIns="0" tIns="0" rIns="0" bIns="0" anchor="t" anchorCtr="0">
            <a:noAutofit/>
          </a:bodyPr>
          <a:lstStyle>
            <a:lvl1pPr marL="457200" lvl="0" indent="-342900" algn="l" rtl="0">
              <a:lnSpc>
                <a:spcPct val="100000"/>
              </a:lnSpc>
              <a:spcBef>
                <a:spcPts val="0"/>
              </a:spcBef>
              <a:spcAft>
                <a:spcPts val="0"/>
              </a:spcAft>
              <a:buClr>
                <a:schemeClr val="dk1"/>
              </a:buClr>
              <a:buSzPts val="1800"/>
              <a:buChar char="•"/>
              <a:defRPr/>
            </a:lvl1pPr>
            <a:lvl2pPr marL="914400" lvl="1" indent="-342900" algn="l" rtl="0">
              <a:lnSpc>
                <a:spcPct val="100000"/>
              </a:lnSpc>
              <a:spcBef>
                <a:spcPts val="0"/>
              </a:spcBef>
              <a:spcAft>
                <a:spcPts val="0"/>
              </a:spcAft>
              <a:buClr>
                <a:schemeClr val="dk1"/>
              </a:buClr>
              <a:buSzPts val="1800"/>
              <a:buChar char="•"/>
              <a:defRPr/>
            </a:lvl2pPr>
            <a:lvl3pPr marL="1371600" lvl="2" indent="-342900" algn="l" rtl="0">
              <a:lnSpc>
                <a:spcPct val="100000"/>
              </a:lnSpc>
              <a:spcBef>
                <a:spcPts val="0"/>
              </a:spcBef>
              <a:spcAft>
                <a:spcPts val="0"/>
              </a:spcAft>
              <a:buClr>
                <a:schemeClr val="dk1"/>
              </a:buClr>
              <a:buSzPts val="1800"/>
              <a:buChar char="•"/>
              <a:defRPr/>
            </a:lvl3pPr>
            <a:lvl4pPr marL="1828800" lvl="3" indent="-342900" algn="l" rtl="0">
              <a:lnSpc>
                <a:spcPct val="100000"/>
              </a:lnSpc>
              <a:spcBef>
                <a:spcPts val="0"/>
              </a:spcBef>
              <a:spcAft>
                <a:spcPts val="0"/>
              </a:spcAft>
              <a:buClr>
                <a:schemeClr val="dk1"/>
              </a:buClr>
              <a:buSzPts val="1800"/>
              <a:buChar char="•"/>
              <a:defRPr/>
            </a:lvl4pPr>
            <a:lvl5pPr marL="2286000" lvl="4" indent="-342900" algn="l" rtl="0">
              <a:lnSpc>
                <a:spcPct val="100000"/>
              </a:lnSpc>
              <a:spcBef>
                <a:spcPts val="0"/>
              </a:spcBef>
              <a:spcAft>
                <a:spcPts val="0"/>
              </a:spcAft>
              <a:buClr>
                <a:schemeClr val="dk1"/>
              </a:buClr>
              <a:buSzPts val="1800"/>
              <a:buChar char="•"/>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sp>
        <p:nvSpPr>
          <p:cNvPr id="163" name="Google Shape;163;p28"/>
          <p:cNvSpPr txBox="1">
            <a:spLocks noGrp="1"/>
          </p:cNvSpPr>
          <p:nvPr>
            <p:ph type="dt" idx="10"/>
          </p:nvPr>
        </p:nvSpPr>
        <p:spPr>
          <a:xfrm>
            <a:off x="1663430" y="6268800"/>
            <a:ext cx="1305000" cy="258600"/>
          </a:xfrm>
          <a:prstGeom prst="rect">
            <a:avLst/>
          </a:prstGeom>
          <a:noFill/>
          <a:ln>
            <a:noFill/>
          </a:ln>
        </p:spPr>
        <p:txBody>
          <a:bodyPr spcFirstLastPara="1" wrap="square" lIns="0" tIns="0" rIns="0" bIns="0" anchor="ctr" anchorCtr="0">
            <a:noAutofit/>
          </a:bodyPr>
          <a:lstStyle>
            <a:lvl1pPr lvl="0" algn="ctr"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64" name="Google Shape;164;p28"/>
          <p:cNvSpPr txBox="1">
            <a:spLocks noGrp="1"/>
          </p:cNvSpPr>
          <p:nvPr>
            <p:ph type="ftr" idx="11"/>
          </p:nvPr>
        </p:nvSpPr>
        <p:spPr>
          <a:xfrm>
            <a:off x="3202022" y="6268800"/>
            <a:ext cx="4114800" cy="258600"/>
          </a:xfrm>
          <a:prstGeom prst="rect">
            <a:avLst/>
          </a:prstGeom>
          <a:noFill/>
          <a:ln>
            <a:noFill/>
          </a:ln>
        </p:spPr>
        <p:txBody>
          <a:bodyPr spcFirstLastPara="1" wrap="square" lIns="0" tIns="0" rIns="0" bIns="0" anchor="ctr"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65" name="Google Shape;165;p28"/>
          <p:cNvSpPr txBox="1">
            <a:spLocks noGrp="1"/>
          </p:cNvSpPr>
          <p:nvPr>
            <p:ph type="sldNum" idx="12"/>
          </p:nvPr>
        </p:nvSpPr>
        <p:spPr>
          <a:xfrm>
            <a:off x="10437780" y="6268800"/>
            <a:ext cx="1236900" cy="258600"/>
          </a:xfrm>
          <a:prstGeom prst="rect">
            <a:avLst/>
          </a:prstGeom>
          <a:noFill/>
          <a:ln>
            <a:noFill/>
          </a:ln>
        </p:spPr>
        <p:txBody>
          <a:bodyPr spcFirstLastPara="1" wrap="square" lIns="0" tIns="0" rIns="0" bIns="0"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fi-FI"/>
              <a:t>‹#›</a:t>
            </a:fld>
            <a:endParaRPr/>
          </a:p>
        </p:txBody>
      </p:sp>
      <p:sp>
        <p:nvSpPr>
          <p:cNvPr id="166" name="Google Shape;166;p28"/>
          <p:cNvSpPr>
            <a:spLocks noGrp="1"/>
          </p:cNvSpPr>
          <p:nvPr>
            <p:ph type="pic" idx="2"/>
          </p:nvPr>
        </p:nvSpPr>
        <p:spPr>
          <a:xfrm>
            <a:off x="7131050" y="0"/>
            <a:ext cx="5061000" cy="6858000"/>
          </a:xfrm>
          <a:prstGeom prst="rect">
            <a:avLst/>
          </a:prstGeom>
          <a:solidFill>
            <a:srgbClr val="D8D8D8"/>
          </a:solidFill>
          <a:ln>
            <a:noFill/>
          </a:ln>
        </p:spPr>
        <p:txBody>
          <a:bodyPr spcFirstLastPara="1" wrap="square" lIns="0" tIns="0" rIns="0" bIns="0" anchor="t" anchorCtr="0">
            <a:noAutofit/>
          </a:bodyPr>
          <a:lstStyle>
            <a:lvl1pPr marR="0" lvl="0" algn="r" rtl="0">
              <a:lnSpc>
                <a:spcPct val="100000"/>
              </a:lnSpc>
              <a:spcBef>
                <a:spcPts val="0"/>
              </a:spcBef>
              <a:spcAft>
                <a:spcPts val="0"/>
              </a:spcAft>
              <a:buClr>
                <a:schemeClr val="dk1"/>
              </a:buClr>
              <a:buSzPts val="2500"/>
              <a:buFont typeface="Arial"/>
              <a:buNone/>
              <a:defRPr sz="25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R="0" lvl="5"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Kuva">
  <p:cSld name="Kuva">
    <p:spTree>
      <p:nvGrpSpPr>
        <p:cNvPr id="1" name="Shape 167"/>
        <p:cNvGrpSpPr/>
        <p:nvPr/>
      </p:nvGrpSpPr>
      <p:grpSpPr>
        <a:xfrm>
          <a:off x="0" y="0"/>
          <a:ext cx="0" cy="0"/>
          <a:chOff x="0" y="0"/>
          <a:chExt cx="0" cy="0"/>
        </a:xfrm>
      </p:grpSpPr>
      <p:sp>
        <p:nvSpPr>
          <p:cNvPr id="168" name="Google Shape;168;p29"/>
          <p:cNvSpPr>
            <a:spLocks noGrp="1"/>
          </p:cNvSpPr>
          <p:nvPr>
            <p:ph type="pic" idx="2"/>
          </p:nvPr>
        </p:nvSpPr>
        <p:spPr>
          <a:xfrm>
            <a:off x="0" y="0"/>
            <a:ext cx="12192000" cy="6858000"/>
          </a:xfrm>
          <a:prstGeom prst="rect">
            <a:avLst/>
          </a:prstGeom>
          <a:solidFill>
            <a:srgbClr val="D8D8D8"/>
          </a:solidFill>
          <a:ln>
            <a:noFill/>
          </a:ln>
        </p:spPr>
        <p:txBody>
          <a:bodyPr spcFirstLastPara="1" wrap="square" lIns="0" tIns="0" rIns="0" bIns="0" anchor="t" anchorCtr="0">
            <a:noAutofit/>
          </a:bodyPr>
          <a:lstStyle>
            <a:lvl1pPr marR="0" lvl="0" algn="l" rtl="0">
              <a:lnSpc>
                <a:spcPct val="100000"/>
              </a:lnSpc>
              <a:spcBef>
                <a:spcPts val="0"/>
              </a:spcBef>
              <a:spcAft>
                <a:spcPts val="0"/>
              </a:spcAft>
              <a:buClr>
                <a:schemeClr val="dk1"/>
              </a:buClr>
              <a:buSzPts val="2500"/>
              <a:buFont typeface="Arial"/>
              <a:buNone/>
              <a:defRPr sz="25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R="0" lvl="5"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169" name="Google Shape;169;p29"/>
          <p:cNvSpPr txBox="1">
            <a:spLocks noGrp="1"/>
          </p:cNvSpPr>
          <p:nvPr>
            <p:ph type="title"/>
          </p:nvPr>
        </p:nvSpPr>
        <p:spPr>
          <a:xfrm>
            <a:off x="457199" y="408562"/>
            <a:ext cx="9972000" cy="787500"/>
          </a:xfrm>
          <a:prstGeom prst="rect">
            <a:avLst/>
          </a:prstGeom>
          <a:noFill/>
          <a:ln>
            <a:noFill/>
          </a:ln>
        </p:spPr>
        <p:txBody>
          <a:bodyPr spcFirstLastPara="1" wrap="square" lIns="0" tIns="0" rIns="0" bIns="0" anchor="t" anchorCtr="0">
            <a:noAutofit/>
          </a:bodyPr>
          <a:lstStyle>
            <a:lvl1pPr lvl="0" algn="l" rtl="0">
              <a:lnSpc>
                <a:spcPct val="90000"/>
              </a:lnSpc>
              <a:spcBef>
                <a:spcPts val="0"/>
              </a:spcBef>
              <a:spcAft>
                <a:spcPts val="0"/>
              </a:spcAft>
              <a:buClr>
                <a:schemeClr val="dk1"/>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Logo" type="blank">
  <p:cSld name="BLANK">
    <p:spTree>
      <p:nvGrpSpPr>
        <p:cNvPr id="1" name="Shape 170"/>
        <p:cNvGrpSpPr/>
        <p:nvPr/>
      </p:nvGrpSpPr>
      <p:grpSpPr>
        <a:xfrm>
          <a:off x="0" y="0"/>
          <a:ext cx="0" cy="0"/>
          <a:chOff x="0" y="0"/>
          <a:chExt cx="0" cy="0"/>
        </a:xfrm>
      </p:grpSpPr>
      <p:sp>
        <p:nvSpPr>
          <p:cNvPr id="171" name="Google Shape;171;p30"/>
          <p:cNvSpPr txBox="1">
            <a:spLocks noGrp="1"/>
          </p:cNvSpPr>
          <p:nvPr>
            <p:ph type="dt" idx="10"/>
          </p:nvPr>
        </p:nvSpPr>
        <p:spPr>
          <a:xfrm>
            <a:off x="1663430" y="6268800"/>
            <a:ext cx="1305000" cy="258600"/>
          </a:xfrm>
          <a:prstGeom prst="rect">
            <a:avLst/>
          </a:prstGeom>
          <a:noFill/>
          <a:ln>
            <a:noFill/>
          </a:ln>
        </p:spPr>
        <p:txBody>
          <a:bodyPr spcFirstLastPara="1" wrap="square" lIns="0" tIns="0" rIns="0" bIns="0" anchor="ctr" anchorCtr="0">
            <a:noAutofit/>
          </a:bodyPr>
          <a:lstStyle>
            <a:lvl1pPr lvl="0" algn="ctr"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72" name="Google Shape;172;p30"/>
          <p:cNvSpPr txBox="1">
            <a:spLocks noGrp="1"/>
          </p:cNvSpPr>
          <p:nvPr>
            <p:ph type="ftr" idx="11"/>
          </p:nvPr>
        </p:nvSpPr>
        <p:spPr>
          <a:xfrm>
            <a:off x="3202022" y="6268800"/>
            <a:ext cx="4114800" cy="258600"/>
          </a:xfrm>
          <a:prstGeom prst="rect">
            <a:avLst/>
          </a:prstGeom>
          <a:noFill/>
          <a:ln>
            <a:noFill/>
          </a:ln>
        </p:spPr>
        <p:txBody>
          <a:bodyPr spcFirstLastPara="1" wrap="square" lIns="0" tIns="0" rIns="0" bIns="0" anchor="ctr"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73" name="Google Shape;173;p30"/>
          <p:cNvSpPr txBox="1">
            <a:spLocks noGrp="1"/>
          </p:cNvSpPr>
          <p:nvPr>
            <p:ph type="sldNum" idx="12"/>
          </p:nvPr>
        </p:nvSpPr>
        <p:spPr>
          <a:xfrm>
            <a:off x="10437780" y="6268800"/>
            <a:ext cx="1236900" cy="258600"/>
          </a:xfrm>
          <a:prstGeom prst="rect">
            <a:avLst/>
          </a:prstGeom>
          <a:noFill/>
          <a:ln>
            <a:noFill/>
          </a:ln>
        </p:spPr>
        <p:txBody>
          <a:bodyPr spcFirstLastPara="1" wrap="square" lIns="0" tIns="0" rIns="0" bIns="0"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fi-FI"/>
              <a:t>‹#›</a:t>
            </a:fld>
            <a:endParaRPr/>
          </a:p>
        </p:txBody>
      </p:sp>
      <p:pic>
        <p:nvPicPr>
          <p:cNvPr id="174" name="Google Shape;174;p30"/>
          <p:cNvPicPr preferRelativeResize="0"/>
          <p:nvPr/>
        </p:nvPicPr>
        <p:blipFill>
          <a:blip r:embed="rId2">
            <a:alphaModFix/>
          </a:blip>
          <a:stretch>
            <a:fillRect/>
          </a:stretch>
        </p:blipFill>
        <p:spPr>
          <a:xfrm>
            <a:off x="5015874" y="1529550"/>
            <a:ext cx="6749977" cy="3798876"/>
          </a:xfrm>
          <a:prstGeom prst="rect">
            <a:avLst/>
          </a:prstGeom>
          <a:noFill/>
          <a:ln>
            <a:noFill/>
          </a:ln>
          <a:effectLst>
            <a:outerShdw blurRad="57150" dist="19050" dir="5400000" algn="bl" rotWithShape="0">
              <a:srgbClr val="000000">
                <a:alpha val="50000"/>
              </a:srgbClr>
            </a:outerShdw>
          </a:effectLst>
        </p:spPr>
      </p:pic>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matchingName="Tyhjä">
  <p:cSld name="Tyhjä">
    <p:spTree>
      <p:nvGrpSpPr>
        <p:cNvPr id="1" name="Shape 175"/>
        <p:cNvGrpSpPr/>
        <p:nvPr/>
      </p:nvGrpSpPr>
      <p:grpSpPr>
        <a:xfrm>
          <a:off x="0" y="0"/>
          <a:ext cx="0" cy="0"/>
          <a:chOff x="0" y="0"/>
          <a:chExt cx="0" cy="0"/>
        </a:xfrm>
      </p:grpSpPr>
      <p:sp>
        <p:nvSpPr>
          <p:cNvPr id="176" name="Google Shape;176;p31"/>
          <p:cNvSpPr txBox="1">
            <a:spLocks noGrp="1"/>
          </p:cNvSpPr>
          <p:nvPr>
            <p:ph type="dt" idx="10"/>
          </p:nvPr>
        </p:nvSpPr>
        <p:spPr>
          <a:xfrm>
            <a:off x="1663430" y="6268800"/>
            <a:ext cx="1305000" cy="258600"/>
          </a:xfrm>
          <a:prstGeom prst="rect">
            <a:avLst/>
          </a:prstGeom>
          <a:noFill/>
          <a:ln>
            <a:noFill/>
          </a:ln>
        </p:spPr>
        <p:txBody>
          <a:bodyPr spcFirstLastPara="1" wrap="square" lIns="0" tIns="0" rIns="0" bIns="0" anchor="ctr" anchorCtr="0">
            <a:noAutofit/>
          </a:bodyPr>
          <a:lstStyle>
            <a:lvl1pPr lvl="0" algn="ctr"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77" name="Google Shape;177;p31"/>
          <p:cNvSpPr txBox="1">
            <a:spLocks noGrp="1"/>
          </p:cNvSpPr>
          <p:nvPr>
            <p:ph type="ftr" idx="11"/>
          </p:nvPr>
        </p:nvSpPr>
        <p:spPr>
          <a:xfrm>
            <a:off x="3202022" y="6268800"/>
            <a:ext cx="4114800" cy="258600"/>
          </a:xfrm>
          <a:prstGeom prst="rect">
            <a:avLst/>
          </a:prstGeom>
          <a:noFill/>
          <a:ln>
            <a:noFill/>
          </a:ln>
        </p:spPr>
        <p:txBody>
          <a:bodyPr spcFirstLastPara="1" wrap="square" lIns="0" tIns="0" rIns="0" bIns="0" anchor="ctr"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78" name="Google Shape;178;p31"/>
          <p:cNvSpPr txBox="1">
            <a:spLocks noGrp="1"/>
          </p:cNvSpPr>
          <p:nvPr>
            <p:ph type="sldNum" idx="12"/>
          </p:nvPr>
        </p:nvSpPr>
        <p:spPr>
          <a:xfrm>
            <a:off x="10437780" y="6268800"/>
            <a:ext cx="1236900" cy="258600"/>
          </a:xfrm>
          <a:prstGeom prst="rect">
            <a:avLst/>
          </a:prstGeom>
          <a:noFill/>
          <a:ln>
            <a:noFill/>
          </a:ln>
        </p:spPr>
        <p:txBody>
          <a:bodyPr spcFirstLastPara="1" wrap="square" lIns="0" tIns="0" rIns="0" bIns="0"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fi-FI"/>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matchingName="Kansi 2 B">
  <p:cSld name="Kansi 2 B">
    <p:bg>
      <p:bgPr>
        <a:solidFill>
          <a:srgbClr val="9FC9EB"/>
        </a:solidFill>
        <a:effectLst/>
      </p:bgPr>
    </p:bg>
    <p:spTree>
      <p:nvGrpSpPr>
        <p:cNvPr id="1" name="Shape 179"/>
        <p:cNvGrpSpPr/>
        <p:nvPr/>
      </p:nvGrpSpPr>
      <p:grpSpPr>
        <a:xfrm>
          <a:off x="0" y="0"/>
          <a:ext cx="0" cy="0"/>
          <a:chOff x="0" y="0"/>
          <a:chExt cx="0" cy="0"/>
        </a:xfrm>
      </p:grpSpPr>
      <p:sp>
        <p:nvSpPr>
          <p:cNvPr id="180" name="Google Shape;180;p32"/>
          <p:cNvSpPr/>
          <p:nvPr/>
        </p:nvSpPr>
        <p:spPr>
          <a:xfrm>
            <a:off x="0" y="0"/>
            <a:ext cx="12193206" cy="5572472"/>
          </a:xfrm>
          <a:custGeom>
            <a:avLst/>
            <a:gdLst/>
            <a:ahLst/>
            <a:cxnLst/>
            <a:rect l="l" t="t" r="r" b="b"/>
            <a:pathLst>
              <a:path w="25400" h="11590" extrusionOk="0">
                <a:moveTo>
                  <a:pt x="0" y="9914"/>
                </a:moveTo>
                <a:cubicBezTo>
                  <a:pt x="1140" y="9914"/>
                  <a:pt x="2118" y="10605"/>
                  <a:pt x="2540" y="11590"/>
                </a:cubicBezTo>
                <a:cubicBezTo>
                  <a:pt x="2962" y="10605"/>
                  <a:pt x="3940" y="9914"/>
                  <a:pt x="5080" y="9914"/>
                </a:cubicBezTo>
                <a:cubicBezTo>
                  <a:pt x="6220" y="9914"/>
                  <a:pt x="7198" y="10605"/>
                  <a:pt x="7620" y="11590"/>
                </a:cubicBezTo>
                <a:cubicBezTo>
                  <a:pt x="8042" y="10605"/>
                  <a:pt x="9020" y="9914"/>
                  <a:pt x="10160" y="9914"/>
                </a:cubicBezTo>
                <a:cubicBezTo>
                  <a:pt x="11300" y="9914"/>
                  <a:pt x="12278" y="10605"/>
                  <a:pt x="12700" y="11590"/>
                </a:cubicBezTo>
                <a:cubicBezTo>
                  <a:pt x="13122" y="10605"/>
                  <a:pt x="14100" y="9914"/>
                  <a:pt x="15240" y="9914"/>
                </a:cubicBezTo>
                <a:cubicBezTo>
                  <a:pt x="16380" y="9914"/>
                  <a:pt x="17358" y="10605"/>
                  <a:pt x="17780" y="11590"/>
                </a:cubicBezTo>
                <a:cubicBezTo>
                  <a:pt x="18202" y="10605"/>
                  <a:pt x="19180" y="9914"/>
                  <a:pt x="20320" y="9914"/>
                </a:cubicBezTo>
                <a:cubicBezTo>
                  <a:pt x="21460" y="9914"/>
                  <a:pt x="22438" y="10605"/>
                  <a:pt x="22860" y="11590"/>
                </a:cubicBezTo>
                <a:cubicBezTo>
                  <a:pt x="23282" y="10605"/>
                  <a:pt x="24260" y="9914"/>
                  <a:pt x="25400" y="9914"/>
                </a:cubicBezTo>
                <a:lnTo>
                  <a:pt x="25400" y="0"/>
                </a:lnTo>
                <a:lnTo>
                  <a:pt x="0" y="0"/>
                </a:lnTo>
                <a:lnTo>
                  <a:pt x="0" y="9914"/>
                </a:lnTo>
                <a:close/>
              </a:path>
            </a:pathLst>
          </a:custGeom>
          <a:solidFill>
            <a:srgbClr val="00D7A7"/>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81" name="Google Shape;181;p32"/>
          <p:cNvSpPr txBox="1">
            <a:spLocks noGrp="1"/>
          </p:cNvSpPr>
          <p:nvPr>
            <p:ph type="ctrTitle"/>
          </p:nvPr>
        </p:nvSpPr>
        <p:spPr>
          <a:xfrm>
            <a:off x="408563" y="457200"/>
            <a:ext cx="10739400" cy="2072100"/>
          </a:xfrm>
          <a:prstGeom prst="rect">
            <a:avLst/>
          </a:prstGeom>
          <a:noFill/>
          <a:ln>
            <a:noFill/>
          </a:ln>
        </p:spPr>
        <p:txBody>
          <a:bodyPr spcFirstLastPara="1" wrap="square" lIns="0" tIns="0" rIns="0" bIns="0" anchor="t" anchorCtr="0">
            <a:noAutofit/>
          </a:bodyPr>
          <a:lstStyle>
            <a:lvl1pPr lvl="0" algn="l" rtl="0">
              <a:lnSpc>
                <a:spcPct val="85000"/>
              </a:lnSpc>
              <a:spcBef>
                <a:spcPts val="0"/>
              </a:spcBef>
              <a:spcAft>
                <a:spcPts val="0"/>
              </a:spcAft>
              <a:buClr>
                <a:srgbClr val="FFFFFF"/>
              </a:buClr>
              <a:buSzPts val="7000"/>
              <a:buFont typeface="Arial"/>
              <a:buNone/>
              <a:defRPr sz="7000">
                <a:solidFill>
                  <a:srgbClr val="FFFFFF"/>
                </a:solidFill>
                <a:latin typeface="Arial"/>
                <a:ea typeface="Arial"/>
                <a:cs typeface="Arial"/>
                <a:sym typeface="Arial"/>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82" name="Google Shape;182;p32"/>
          <p:cNvSpPr txBox="1">
            <a:spLocks noGrp="1"/>
          </p:cNvSpPr>
          <p:nvPr>
            <p:ph type="body" idx="1"/>
          </p:nvPr>
        </p:nvSpPr>
        <p:spPr>
          <a:xfrm>
            <a:off x="447472" y="2665378"/>
            <a:ext cx="10709400" cy="972000"/>
          </a:xfrm>
          <a:prstGeom prst="rect">
            <a:avLst/>
          </a:prstGeom>
          <a:noFill/>
          <a:ln>
            <a:noFill/>
          </a:ln>
        </p:spPr>
        <p:txBody>
          <a:bodyPr spcFirstLastPara="1" wrap="square" lIns="0" tIns="0" rIns="0" bIns="0" anchor="t" anchorCtr="0">
            <a:noAutofit/>
          </a:bodyPr>
          <a:lstStyle>
            <a:lvl1pPr marL="457200" lvl="0" indent="-228600" algn="l" rtl="0">
              <a:lnSpc>
                <a:spcPct val="100000"/>
              </a:lnSpc>
              <a:spcBef>
                <a:spcPts val="0"/>
              </a:spcBef>
              <a:spcAft>
                <a:spcPts val="0"/>
              </a:spcAft>
              <a:buClr>
                <a:srgbClr val="FFFFFF"/>
              </a:buClr>
              <a:buSzPts val="2500"/>
              <a:buNone/>
              <a:defRPr b="1">
                <a:solidFill>
                  <a:srgbClr val="FFFFFF"/>
                </a:solidFill>
                <a:latin typeface="Arial"/>
                <a:ea typeface="Arial"/>
                <a:cs typeface="Arial"/>
                <a:sym typeface="Arial"/>
              </a:defRPr>
            </a:lvl1pPr>
            <a:lvl2pPr marL="914400" lvl="1" indent="-342900" algn="l" rtl="0">
              <a:lnSpc>
                <a:spcPct val="100000"/>
              </a:lnSpc>
              <a:spcBef>
                <a:spcPts val="0"/>
              </a:spcBef>
              <a:spcAft>
                <a:spcPts val="0"/>
              </a:spcAft>
              <a:buClr>
                <a:schemeClr val="dk1"/>
              </a:buClr>
              <a:buSzPts val="1800"/>
              <a:buChar char="•"/>
              <a:defRPr/>
            </a:lvl2pPr>
            <a:lvl3pPr marL="1371600" lvl="2" indent="-342900" algn="l" rtl="0">
              <a:lnSpc>
                <a:spcPct val="100000"/>
              </a:lnSpc>
              <a:spcBef>
                <a:spcPts val="0"/>
              </a:spcBef>
              <a:spcAft>
                <a:spcPts val="0"/>
              </a:spcAft>
              <a:buClr>
                <a:schemeClr val="dk1"/>
              </a:buClr>
              <a:buSzPts val="1800"/>
              <a:buChar char="•"/>
              <a:defRPr/>
            </a:lvl3pPr>
            <a:lvl4pPr marL="1828800" lvl="3" indent="-342900" algn="l" rtl="0">
              <a:lnSpc>
                <a:spcPct val="100000"/>
              </a:lnSpc>
              <a:spcBef>
                <a:spcPts val="0"/>
              </a:spcBef>
              <a:spcAft>
                <a:spcPts val="0"/>
              </a:spcAft>
              <a:buClr>
                <a:schemeClr val="dk1"/>
              </a:buClr>
              <a:buSzPts val="1800"/>
              <a:buChar char="•"/>
              <a:defRPr/>
            </a:lvl4pPr>
            <a:lvl5pPr marL="2286000" lvl="4" indent="-342900" algn="l" rtl="0">
              <a:lnSpc>
                <a:spcPct val="100000"/>
              </a:lnSpc>
              <a:spcBef>
                <a:spcPts val="0"/>
              </a:spcBef>
              <a:spcAft>
                <a:spcPts val="0"/>
              </a:spcAft>
              <a:buClr>
                <a:schemeClr val="dk1"/>
              </a:buClr>
              <a:buSzPts val="1800"/>
              <a:buChar char="•"/>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pic>
        <p:nvPicPr>
          <p:cNvPr id="183" name="Google Shape;183;p32"/>
          <p:cNvPicPr preferRelativeResize="0"/>
          <p:nvPr/>
        </p:nvPicPr>
        <p:blipFill rotWithShape="1">
          <a:blip r:embed="rId2">
            <a:alphaModFix/>
          </a:blip>
          <a:srcRect/>
          <a:stretch/>
        </p:blipFill>
        <p:spPr>
          <a:xfrm>
            <a:off x="244211" y="5677621"/>
            <a:ext cx="1686983" cy="946833"/>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matchingName="Kansi 1 B">
  <p:cSld name="Kansi 1 B">
    <p:bg>
      <p:bgPr>
        <a:solidFill>
          <a:srgbClr val="0001BE"/>
        </a:solidFill>
        <a:effectLst/>
      </p:bgPr>
    </p:bg>
    <p:spTree>
      <p:nvGrpSpPr>
        <p:cNvPr id="1" name="Shape 83"/>
        <p:cNvGrpSpPr/>
        <p:nvPr/>
      </p:nvGrpSpPr>
      <p:grpSpPr>
        <a:xfrm>
          <a:off x="0" y="0"/>
          <a:ext cx="0" cy="0"/>
          <a:chOff x="0" y="0"/>
          <a:chExt cx="0" cy="0"/>
        </a:xfrm>
      </p:grpSpPr>
      <p:sp>
        <p:nvSpPr>
          <p:cNvPr id="84" name="Google Shape;84;p15"/>
          <p:cNvSpPr/>
          <p:nvPr/>
        </p:nvSpPr>
        <p:spPr>
          <a:xfrm>
            <a:off x="0" y="0"/>
            <a:ext cx="12192000" cy="6857994"/>
          </a:xfrm>
          <a:custGeom>
            <a:avLst/>
            <a:gdLst/>
            <a:ahLst/>
            <a:cxnLst/>
            <a:rect l="l" t="t" r="r" b="b"/>
            <a:pathLst>
              <a:path w="25400" h="14300" extrusionOk="0">
                <a:moveTo>
                  <a:pt x="11070" y="14300"/>
                </a:moveTo>
                <a:cubicBezTo>
                  <a:pt x="11139" y="14078"/>
                  <a:pt x="11214" y="13854"/>
                  <a:pt x="11503" y="13565"/>
                </a:cubicBezTo>
                <a:cubicBezTo>
                  <a:pt x="12102" y="12966"/>
                  <a:pt x="12420" y="13285"/>
                  <a:pt x="13018" y="12686"/>
                </a:cubicBezTo>
                <a:cubicBezTo>
                  <a:pt x="13617" y="12087"/>
                  <a:pt x="13299" y="11769"/>
                  <a:pt x="13897" y="11171"/>
                </a:cubicBezTo>
                <a:cubicBezTo>
                  <a:pt x="14496" y="10572"/>
                  <a:pt x="14814" y="10890"/>
                  <a:pt x="15412" y="10292"/>
                </a:cubicBezTo>
                <a:cubicBezTo>
                  <a:pt x="16011" y="9693"/>
                  <a:pt x="15693" y="9375"/>
                  <a:pt x="16291" y="8777"/>
                </a:cubicBezTo>
                <a:cubicBezTo>
                  <a:pt x="16890" y="8178"/>
                  <a:pt x="17208" y="8496"/>
                  <a:pt x="17807" y="7898"/>
                </a:cubicBezTo>
                <a:cubicBezTo>
                  <a:pt x="18405" y="7299"/>
                  <a:pt x="18087" y="6981"/>
                  <a:pt x="18686" y="6382"/>
                </a:cubicBezTo>
                <a:cubicBezTo>
                  <a:pt x="19284" y="5784"/>
                  <a:pt x="19602" y="6102"/>
                  <a:pt x="20201" y="5503"/>
                </a:cubicBezTo>
                <a:cubicBezTo>
                  <a:pt x="20799" y="4905"/>
                  <a:pt x="20481" y="4587"/>
                  <a:pt x="21080" y="3988"/>
                </a:cubicBezTo>
                <a:cubicBezTo>
                  <a:pt x="21678" y="3390"/>
                  <a:pt x="21997" y="3708"/>
                  <a:pt x="22595" y="3109"/>
                </a:cubicBezTo>
                <a:cubicBezTo>
                  <a:pt x="23194" y="2511"/>
                  <a:pt x="22876" y="2192"/>
                  <a:pt x="23474" y="1594"/>
                </a:cubicBezTo>
                <a:cubicBezTo>
                  <a:pt x="24072" y="996"/>
                  <a:pt x="24390" y="1314"/>
                  <a:pt x="24988" y="716"/>
                </a:cubicBezTo>
                <a:cubicBezTo>
                  <a:pt x="25249" y="455"/>
                  <a:pt x="25336" y="248"/>
                  <a:pt x="25400" y="48"/>
                </a:cubicBezTo>
                <a:lnTo>
                  <a:pt x="25400" y="0"/>
                </a:lnTo>
                <a:lnTo>
                  <a:pt x="0" y="0"/>
                </a:lnTo>
                <a:lnTo>
                  <a:pt x="0" y="14300"/>
                </a:lnTo>
                <a:lnTo>
                  <a:pt x="11070" y="14300"/>
                </a:lnTo>
                <a:close/>
              </a:path>
            </a:pathLst>
          </a:custGeom>
          <a:solidFill>
            <a:srgbClr val="00D7A7"/>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85" name="Google Shape;85;p15"/>
          <p:cNvSpPr txBox="1">
            <a:spLocks noGrp="1"/>
          </p:cNvSpPr>
          <p:nvPr>
            <p:ph type="ctrTitle"/>
          </p:nvPr>
        </p:nvSpPr>
        <p:spPr>
          <a:xfrm>
            <a:off x="408563" y="457200"/>
            <a:ext cx="10739400" cy="2072100"/>
          </a:xfrm>
          <a:prstGeom prst="rect">
            <a:avLst/>
          </a:prstGeom>
          <a:noFill/>
          <a:ln>
            <a:noFill/>
          </a:ln>
        </p:spPr>
        <p:txBody>
          <a:bodyPr spcFirstLastPara="1" wrap="square" lIns="0" tIns="0" rIns="0" bIns="0" anchor="t" anchorCtr="0">
            <a:noAutofit/>
          </a:bodyPr>
          <a:lstStyle>
            <a:lvl1pPr lvl="0" algn="l" rtl="0">
              <a:lnSpc>
                <a:spcPct val="85000"/>
              </a:lnSpc>
              <a:spcBef>
                <a:spcPts val="0"/>
              </a:spcBef>
              <a:spcAft>
                <a:spcPts val="0"/>
              </a:spcAft>
              <a:buClr>
                <a:srgbClr val="FFFFFF"/>
              </a:buClr>
              <a:buSzPts val="7000"/>
              <a:buFont typeface="Arial"/>
              <a:buNone/>
              <a:defRPr sz="7000">
                <a:solidFill>
                  <a:srgbClr val="FFFFFF"/>
                </a:solidFill>
                <a:latin typeface="Arial"/>
                <a:ea typeface="Arial"/>
                <a:cs typeface="Arial"/>
                <a:sym typeface="Arial"/>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86" name="Google Shape;86;p15"/>
          <p:cNvSpPr txBox="1">
            <a:spLocks noGrp="1"/>
          </p:cNvSpPr>
          <p:nvPr>
            <p:ph type="body" idx="1"/>
          </p:nvPr>
        </p:nvSpPr>
        <p:spPr>
          <a:xfrm>
            <a:off x="447472" y="2665378"/>
            <a:ext cx="10709400" cy="972000"/>
          </a:xfrm>
          <a:prstGeom prst="rect">
            <a:avLst/>
          </a:prstGeom>
          <a:noFill/>
          <a:ln>
            <a:noFill/>
          </a:ln>
        </p:spPr>
        <p:txBody>
          <a:bodyPr spcFirstLastPara="1" wrap="square" lIns="0" tIns="0" rIns="0" bIns="0" anchor="t" anchorCtr="0">
            <a:noAutofit/>
          </a:bodyPr>
          <a:lstStyle>
            <a:lvl1pPr marL="457200" lvl="0" indent="-228600" algn="l" rtl="0">
              <a:lnSpc>
                <a:spcPct val="100000"/>
              </a:lnSpc>
              <a:spcBef>
                <a:spcPts val="0"/>
              </a:spcBef>
              <a:spcAft>
                <a:spcPts val="0"/>
              </a:spcAft>
              <a:buClr>
                <a:srgbClr val="FFFFFF"/>
              </a:buClr>
              <a:buSzPts val="2500"/>
              <a:buNone/>
              <a:defRPr b="1">
                <a:solidFill>
                  <a:srgbClr val="FFFFFF"/>
                </a:solidFill>
                <a:latin typeface="Arial"/>
                <a:ea typeface="Arial"/>
                <a:cs typeface="Arial"/>
                <a:sym typeface="Arial"/>
              </a:defRPr>
            </a:lvl1pPr>
            <a:lvl2pPr marL="914400" lvl="1" indent="-342900" algn="l" rtl="0">
              <a:lnSpc>
                <a:spcPct val="100000"/>
              </a:lnSpc>
              <a:spcBef>
                <a:spcPts val="0"/>
              </a:spcBef>
              <a:spcAft>
                <a:spcPts val="0"/>
              </a:spcAft>
              <a:buClr>
                <a:schemeClr val="dk1"/>
              </a:buClr>
              <a:buSzPts val="1800"/>
              <a:buChar char="•"/>
              <a:defRPr/>
            </a:lvl2pPr>
            <a:lvl3pPr marL="1371600" lvl="2" indent="-342900" algn="l" rtl="0">
              <a:lnSpc>
                <a:spcPct val="100000"/>
              </a:lnSpc>
              <a:spcBef>
                <a:spcPts val="0"/>
              </a:spcBef>
              <a:spcAft>
                <a:spcPts val="0"/>
              </a:spcAft>
              <a:buClr>
                <a:schemeClr val="dk1"/>
              </a:buClr>
              <a:buSzPts val="1800"/>
              <a:buChar char="•"/>
              <a:defRPr/>
            </a:lvl3pPr>
            <a:lvl4pPr marL="1828800" lvl="3" indent="-342900" algn="l" rtl="0">
              <a:lnSpc>
                <a:spcPct val="100000"/>
              </a:lnSpc>
              <a:spcBef>
                <a:spcPts val="0"/>
              </a:spcBef>
              <a:spcAft>
                <a:spcPts val="0"/>
              </a:spcAft>
              <a:buClr>
                <a:schemeClr val="dk1"/>
              </a:buClr>
              <a:buSzPts val="1800"/>
              <a:buChar char="•"/>
              <a:defRPr/>
            </a:lvl4pPr>
            <a:lvl5pPr marL="2286000" lvl="4" indent="-342900" algn="l" rtl="0">
              <a:lnSpc>
                <a:spcPct val="100000"/>
              </a:lnSpc>
              <a:spcBef>
                <a:spcPts val="0"/>
              </a:spcBef>
              <a:spcAft>
                <a:spcPts val="0"/>
              </a:spcAft>
              <a:buClr>
                <a:schemeClr val="dk1"/>
              </a:buClr>
              <a:buSzPts val="1800"/>
              <a:buChar char="•"/>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pic>
        <p:nvPicPr>
          <p:cNvPr id="87" name="Google Shape;87;p15"/>
          <p:cNvPicPr preferRelativeResize="0"/>
          <p:nvPr/>
        </p:nvPicPr>
        <p:blipFill rotWithShape="1">
          <a:blip r:embed="rId2">
            <a:alphaModFix/>
          </a:blip>
          <a:srcRect/>
          <a:stretch/>
        </p:blipFill>
        <p:spPr>
          <a:xfrm>
            <a:off x="244211" y="5677621"/>
            <a:ext cx="1686983" cy="946833"/>
          </a:xfrm>
          <a:prstGeom prst="rect">
            <a:avLst/>
          </a:prstGeom>
          <a:noFill/>
          <a:ln>
            <a:noFill/>
          </a:ln>
        </p:spPr>
      </p:pic>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matchingName="Kansi 3 B">
  <p:cSld name="Kansi 3 B">
    <p:bg>
      <p:bgPr>
        <a:solidFill>
          <a:srgbClr val="FFC61E"/>
        </a:solidFill>
        <a:effectLst/>
      </p:bgPr>
    </p:bg>
    <p:spTree>
      <p:nvGrpSpPr>
        <p:cNvPr id="1" name="Shape 184"/>
        <p:cNvGrpSpPr/>
        <p:nvPr/>
      </p:nvGrpSpPr>
      <p:grpSpPr>
        <a:xfrm>
          <a:off x="0" y="0"/>
          <a:ext cx="0" cy="0"/>
          <a:chOff x="0" y="0"/>
          <a:chExt cx="0" cy="0"/>
        </a:xfrm>
      </p:grpSpPr>
      <p:sp>
        <p:nvSpPr>
          <p:cNvPr id="185" name="Google Shape;185;p33"/>
          <p:cNvSpPr/>
          <p:nvPr/>
        </p:nvSpPr>
        <p:spPr>
          <a:xfrm>
            <a:off x="0" y="0"/>
            <a:ext cx="9679037" cy="6857994"/>
          </a:xfrm>
          <a:custGeom>
            <a:avLst/>
            <a:gdLst/>
            <a:ahLst/>
            <a:cxnLst/>
            <a:rect l="l" t="t" r="r" b="b"/>
            <a:pathLst>
              <a:path w="20142" h="14300" extrusionOk="0">
                <a:moveTo>
                  <a:pt x="0" y="0"/>
                </a:moveTo>
                <a:lnTo>
                  <a:pt x="0" y="14300"/>
                </a:lnTo>
                <a:cubicBezTo>
                  <a:pt x="6714" y="14300"/>
                  <a:pt x="13428" y="14300"/>
                  <a:pt x="20141" y="14300"/>
                </a:cubicBezTo>
                <a:cubicBezTo>
                  <a:pt x="20136" y="13500"/>
                  <a:pt x="19649" y="12814"/>
                  <a:pt x="18957" y="12518"/>
                </a:cubicBezTo>
                <a:cubicBezTo>
                  <a:pt x="19653" y="12219"/>
                  <a:pt x="20142" y="11528"/>
                  <a:pt x="20142" y="10722"/>
                </a:cubicBezTo>
                <a:cubicBezTo>
                  <a:pt x="20142" y="9916"/>
                  <a:pt x="19653" y="9225"/>
                  <a:pt x="18957" y="8926"/>
                </a:cubicBezTo>
                <a:cubicBezTo>
                  <a:pt x="19653" y="8628"/>
                  <a:pt x="20142" y="7937"/>
                  <a:pt x="20142" y="7131"/>
                </a:cubicBezTo>
                <a:cubicBezTo>
                  <a:pt x="20142" y="6325"/>
                  <a:pt x="19653" y="5634"/>
                  <a:pt x="18957" y="5335"/>
                </a:cubicBezTo>
                <a:cubicBezTo>
                  <a:pt x="19653" y="5037"/>
                  <a:pt x="20142" y="4345"/>
                  <a:pt x="20142" y="3540"/>
                </a:cubicBezTo>
                <a:cubicBezTo>
                  <a:pt x="20142" y="2734"/>
                  <a:pt x="19653" y="2042"/>
                  <a:pt x="18957" y="1744"/>
                </a:cubicBezTo>
                <a:cubicBezTo>
                  <a:pt x="19638" y="1452"/>
                  <a:pt x="20120" y="784"/>
                  <a:pt x="20141" y="0"/>
                </a:cubicBezTo>
                <a:cubicBezTo>
                  <a:pt x="13427" y="0"/>
                  <a:pt x="6714" y="0"/>
                  <a:pt x="0" y="0"/>
                </a:cubicBezTo>
                <a:close/>
              </a:path>
            </a:pathLst>
          </a:custGeom>
          <a:solidFill>
            <a:srgbClr val="9FC9EB"/>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86" name="Google Shape;186;p33"/>
          <p:cNvSpPr txBox="1">
            <a:spLocks noGrp="1"/>
          </p:cNvSpPr>
          <p:nvPr>
            <p:ph type="ctrTitle"/>
          </p:nvPr>
        </p:nvSpPr>
        <p:spPr>
          <a:xfrm>
            <a:off x="408563" y="457200"/>
            <a:ext cx="10739400" cy="2072100"/>
          </a:xfrm>
          <a:prstGeom prst="rect">
            <a:avLst/>
          </a:prstGeom>
          <a:noFill/>
          <a:ln>
            <a:noFill/>
          </a:ln>
        </p:spPr>
        <p:txBody>
          <a:bodyPr spcFirstLastPara="1" wrap="square" lIns="0" tIns="0" rIns="0" bIns="0" anchor="t" anchorCtr="0">
            <a:noAutofit/>
          </a:bodyPr>
          <a:lstStyle>
            <a:lvl1pPr lvl="0" algn="l" rtl="0">
              <a:lnSpc>
                <a:spcPct val="85000"/>
              </a:lnSpc>
              <a:spcBef>
                <a:spcPts val="0"/>
              </a:spcBef>
              <a:spcAft>
                <a:spcPts val="0"/>
              </a:spcAft>
              <a:buClr>
                <a:srgbClr val="FFFFFF"/>
              </a:buClr>
              <a:buSzPts val="7000"/>
              <a:buFont typeface="Arial"/>
              <a:buNone/>
              <a:defRPr sz="7000">
                <a:solidFill>
                  <a:srgbClr val="FFFFFF"/>
                </a:solidFill>
                <a:latin typeface="Arial"/>
                <a:ea typeface="Arial"/>
                <a:cs typeface="Arial"/>
                <a:sym typeface="Arial"/>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87" name="Google Shape;187;p33"/>
          <p:cNvSpPr txBox="1">
            <a:spLocks noGrp="1"/>
          </p:cNvSpPr>
          <p:nvPr>
            <p:ph type="body" idx="1"/>
          </p:nvPr>
        </p:nvSpPr>
        <p:spPr>
          <a:xfrm>
            <a:off x="447472" y="2665378"/>
            <a:ext cx="10709400" cy="972000"/>
          </a:xfrm>
          <a:prstGeom prst="rect">
            <a:avLst/>
          </a:prstGeom>
          <a:noFill/>
          <a:ln>
            <a:noFill/>
          </a:ln>
        </p:spPr>
        <p:txBody>
          <a:bodyPr spcFirstLastPara="1" wrap="square" lIns="0" tIns="0" rIns="0" bIns="0" anchor="t" anchorCtr="0">
            <a:noAutofit/>
          </a:bodyPr>
          <a:lstStyle>
            <a:lvl1pPr marL="457200" lvl="0" indent="-228600" algn="l" rtl="0">
              <a:lnSpc>
                <a:spcPct val="100000"/>
              </a:lnSpc>
              <a:spcBef>
                <a:spcPts val="0"/>
              </a:spcBef>
              <a:spcAft>
                <a:spcPts val="0"/>
              </a:spcAft>
              <a:buClr>
                <a:srgbClr val="FFFFFF"/>
              </a:buClr>
              <a:buSzPts val="2500"/>
              <a:buNone/>
              <a:defRPr b="1">
                <a:solidFill>
                  <a:srgbClr val="FFFFFF"/>
                </a:solidFill>
                <a:latin typeface="Arial"/>
                <a:ea typeface="Arial"/>
                <a:cs typeface="Arial"/>
                <a:sym typeface="Arial"/>
              </a:defRPr>
            </a:lvl1pPr>
            <a:lvl2pPr marL="914400" lvl="1" indent="-342900" algn="l" rtl="0">
              <a:lnSpc>
                <a:spcPct val="100000"/>
              </a:lnSpc>
              <a:spcBef>
                <a:spcPts val="0"/>
              </a:spcBef>
              <a:spcAft>
                <a:spcPts val="0"/>
              </a:spcAft>
              <a:buClr>
                <a:schemeClr val="dk1"/>
              </a:buClr>
              <a:buSzPts val="1800"/>
              <a:buChar char="•"/>
              <a:defRPr/>
            </a:lvl2pPr>
            <a:lvl3pPr marL="1371600" lvl="2" indent="-342900" algn="l" rtl="0">
              <a:lnSpc>
                <a:spcPct val="100000"/>
              </a:lnSpc>
              <a:spcBef>
                <a:spcPts val="0"/>
              </a:spcBef>
              <a:spcAft>
                <a:spcPts val="0"/>
              </a:spcAft>
              <a:buClr>
                <a:schemeClr val="dk1"/>
              </a:buClr>
              <a:buSzPts val="1800"/>
              <a:buChar char="•"/>
              <a:defRPr/>
            </a:lvl3pPr>
            <a:lvl4pPr marL="1828800" lvl="3" indent="-342900" algn="l" rtl="0">
              <a:lnSpc>
                <a:spcPct val="100000"/>
              </a:lnSpc>
              <a:spcBef>
                <a:spcPts val="0"/>
              </a:spcBef>
              <a:spcAft>
                <a:spcPts val="0"/>
              </a:spcAft>
              <a:buClr>
                <a:schemeClr val="dk1"/>
              </a:buClr>
              <a:buSzPts val="1800"/>
              <a:buChar char="•"/>
              <a:defRPr/>
            </a:lvl4pPr>
            <a:lvl5pPr marL="2286000" lvl="4" indent="-342900" algn="l" rtl="0">
              <a:lnSpc>
                <a:spcPct val="100000"/>
              </a:lnSpc>
              <a:spcBef>
                <a:spcPts val="0"/>
              </a:spcBef>
              <a:spcAft>
                <a:spcPts val="0"/>
              </a:spcAft>
              <a:buClr>
                <a:schemeClr val="dk1"/>
              </a:buClr>
              <a:buSzPts val="1800"/>
              <a:buChar char="•"/>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pic>
        <p:nvPicPr>
          <p:cNvPr id="188" name="Google Shape;188;p33"/>
          <p:cNvPicPr preferRelativeResize="0"/>
          <p:nvPr/>
        </p:nvPicPr>
        <p:blipFill rotWithShape="1">
          <a:blip r:embed="rId2">
            <a:alphaModFix/>
          </a:blip>
          <a:srcRect/>
          <a:stretch/>
        </p:blipFill>
        <p:spPr>
          <a:xfrm>
            <a:off x="244211" y="5677621"/>
            <a:ext cx="1686983" cy="946833"/>
          </a:xfrm>
          <a:prstGeom prst="rect">
            <a:avLst/>
          </a:prstGeom>
          <a:noFill/>
          <a:ln>
            <a:noFill/>
          </a:ln>
        </p:spPr>
      </p:pic>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matchingName="Kansi 4 B">
  <p:cSld name="Kansi 4 B">
    <p:bg>
      <p:bgPr>
        <a:solidFill>
          <a:srgbClr val="00D7A7"/>
        </a:solidFill>
        <a:effectLst/>
      </p:bgPr>
    </p:bg>
    <p:spTree>
      <p:nvGrpSpPr>
        <p:cNvPr id="1" name="Shape 189"/>
        <p:cNvGrpSpPr/>
        <p:nvPr/>
      </p:nvGrpSpPr>
      <p:grpSpPr>
        <a:xfrm>
          <a:off x="0" y="0"/>
          <a:ext cx="0" cy="0"/>
          <a:chOff x="0" y="0"/>
          <a:chExt cx="0" cy="0"/>
        </a:xfrm>
      </p:grpSpPr>
      <p:sp>
        <p:nvSpPr>
          <p:cNvPr id="190" name="Google Shape;190;p34"/>
          <p:cNvSpPr/>
          <p:nvPr/>
        </p:nvSpPr>
        <p:spPr>
          <a:xfrm>
            <a:off x="-1" y="0"/>
            <a:ext cx="12193206" cy="6857996"/>
          </a:xfrm>
          <a:custGeom>
            <a:avLst/>
            <a:gdLst/>
            <a:ahLst/>
            <a:cxnLst/>
            <a:rect l="l" t="t" r="r" b="b"/>
            <a:pathLst>
              <a:path w="25400" h="14293" extrusionOk="0">
                <a:moveTo>
                  <a:pt x="0" y="14293"/>
                </a:moveTo>
                <a:lnTo>
                  <a:pt x="11682" y="14293"/>
                </a:lnTo>
                <a:cubicBezTo>
                  <a:pt x="11492" y="13905"/>
                  <a:pt x="11303" y="13517"/>
                  <a:pt x="11303" y="13517"/>
                </a:cubicBezTo>
                <a:cubicBezTo>
                  <a:pt x="11303" y="13517"/>
                  <a:pt x="11074" y="13038"/>
                  <a:pt x="11469" y="12643"/>
                </a:cubicBezTo>
                <a:cubicBezTo>
                  <a:pt x="11705" y="12407"/>
                  <a:pt x="12051" y="12349"/>
                  <a:pt x="12342" y="12478"/>
                </a:cubicBezTo>
                <a:cubicBezTo>
                  <a:pt x="12354" y="12483"/>
                  <a:pt x="13914" y="13245"/>
                  <a:pt x="13914" y="13245"/>
                </a:cubicBezTo>
                <a:cubicBezTo>
                  <a:pt x="13914" y="13245"/>
                  <a:pt x="14350" y="13466"/>
                  <a:pt x="14748" y="13067"/>
                </a:cubicBezTo>
                <a:cubicBezTo>
                  <a:pt x="14979" y="12837"/>
                  <a:pt x="15040" y="12503"/>
                  <a:pt x="14919" y="12211"/>
                </a:cubicBezTo>
                <a:cubicBezTo>
                  <a:pt x="14910" y="12193"/>
                  <a:pt x="14161" y="10659"/>
                  <a:pt x="14161" y="10659"/>
                </a:cubicBezTo>
                <a:cubicBezTo>
                  <a:pt x="14161" y="10659"/>
                  <a:pt x="13932" y="10180"/>
                  <a:pt x="14327" y="9785"/>
                </a:cubicBezTo>
                <a:cubicBezTo>
                  <a:pt x="14564" y="9549"/>
                  <a:pt x="14909" y="9491"/>
                  <a:pt x="15200" y="9620"/>
                </a:cubicBezTo>
                <a:cubicBezTo>
                  <a:pt x="15213" y="9625"/>
                  <a:pt x="16773" y="10387"/>
                  <a:pt x="16773" y="10387"/>
                </a:cubicBezTo>
                <a:cubicBezTo>
                  <a:pt x="16773" y="10387"/>
                  <a:pt x="17208" y="10608"/>
                  <a:pt x="17607" y="10209"/>
                </a:cubicBezTo>
                <a:cubicBezTo>
                  <a:pt x="17837" y="9979"/>
                  <a:pt x="17898" y="9645"/>
                  <a:pt x="17777" y="9353"/>
                </a:cubicBezTo>
                <a:cubicBezTo>
                  <a:pt x="17768" y="9335"/>
                  <a:pt x="17020" y="7801"/>
                  <a:pt x="17020" y="7801"/>
                </a:cubicBezTo>
                <a:cubicBezTo>
                  <a:pt x="17020" y="7801"/>
                  <a:pt x="16791" y="7322"/>
                  <a:pt x="17185" y="6927"/>
                </a:cubicBezTo>
                <a:cubicBezTo>
                  <a:pt x="17422" y="6691"/>
                  <a:pt x="17767" y="6633"/>
                  <a:pt x="18058" y="6762"/>
                </a:cubicBezTo>
                <a:cubicBezTo>
                  <a:pt x="18071" y="6767"/>
                  <a:pt x="19628" y="7532"/>
                  <a:pt x="19628" y="7532"/>
                </a:cubicBezTo>
                <a:cubicBezTo>
                  <a:pt x="19628" y="7532"/>
                  <a:pt x="20093" y="7723"/>
                  <a:pt x="20459" y="7357"/>
                </a:cubicBezTo>
                <a:cubicBezTo>
                  <a:pt x="20689" y="7127"/>
                  <a:pt x="20750" y="6793"/>
                  <a:pt x="20629" y="6500"/>
                </a:cubicBezTo>
                <a:cubicBezTo>
                  <a:pt x="20620" y="6483"/>
                  <a:pt x="19872" y="4948"/>
                  <a:pt x="19872" y="4948"/>
                </a:cubicBezTo>
                <a:cubicBezTo>
                  <a:pt x="19872" y="4948"/>
                  <a:pt x="19643" y="4470"/>
                  <a:pt x="20038" y="4075"/>
                </a:cubicBezTo>
                <a:cubicBezTo>
                  <a:pt x="20274" y="3838"/>
                  <a:pt x="20619" y="3781"/>
                  <a:pt x="20911" y="3910"/>
                </a:cubicBezTo>
                <a:cubicBezTo>
                  <a:pt x="20923" y="3915"/>
                  <a:pt x="22483" y="4676"/>
                  <a:pt x="22483" y="4676"/>
                </a:cubicBezTo>
                <a:cubicBezTo>
                  <a:pt x="22483" y="4676"/>
                  <a:pt x="22919" y="4897"/>
                  <a:pt x="23317" y="4499"/>
                </a:cubicBezTo>
                <a:cubicBezTo>
                  <a:pt x="23547" y="4268"/>
                  <a:pt x="23608" y="3935"/>
                  <a:pt x="23487" y="3642"/>
                </a:cubicBezTo>
                <a:cubicBezTo>
                  <a:pt x="23479" y="3624"/>
                  <a:pt x="22730" y="2090"/>
                  <a:pt x="22730" y="2090"/>
                </a:cubicBezTo>
                <a:cubicBezTo>
                  <a:pt x="22730" y="2090"/>
                  <a:pt x="22501" y="1611"/>
                  <a:pt x="22896" y="1217"/>
                </a:cubicBezTo>
                <a:cubicBezTo>
                  <a:pt x="23132" y="980"/>
                  <a:pt x="23478" y="922"/>
                  <a:pt x="23769" y="1051"/>
                </a:cubicBezTo>
                <a:cubicBezTo>
                  <a:pt x="23781" y="1056"/>
                  <a:pt x="25342" y="1818"/>
                  <a:pt x="25342" y="1818"/>
                </a:cubicBezTo>
                <a:cubicBezTo>
                  <a:pt x="25342" y="1818"/>
                  <a:pt x="25363" y="1827"/>
                  <a:pt x="25400" y="1837"/>
                </a:cubicBezTo>
                <a:lnTo>
                  <a:pt x="25400" y="0"/>
                </a:lnTo>
                <a:lnTo>
                  <a:pt x="0" y="0"/>
                </a:lnTo>
                <a:lnTo>
                  <a:pt x="0" y="14293"/>
                </a:lnTo>
                <a:close/>
              </a:path>
            </a:pathLst>
          </a:custGeom>
          <a:solidFill>
            <a:srgbClr val="F5A3C7"/>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91" name="Google Shape;191;p34"/>
          <p:cNvSpPr txBox="1">
            <a:spLocks noGrp="1"/>
          </p:cNvSpPr>
          <p:nvPr>
            <p:ph type="ctrTitle"/>
          </p:nvPr>
        </p:nvSpPr>
        <p:spPr>
          <a:xfrm>
            <a:off x="408563" y="457200"/>
            <a:ext cx="10739400" cy="2072100"/>
          </a:xfrm>
          <a:prstGeom prst="rect">
            <a:avLst/>
          </a:prstGeom>
          <a:noFill/>
          <a:ln>
            <a:noFill/>
          </a:ln>
        </p:spPr>
        <p:txBody>
          <a:bodyPr spcFirstLastPara="1" wrap="square" lIns="0" tIns="0" rIns="0" bIns="0" anchor="t" anchorCtr="0">
            <a:noAutofit/>
          </a:bodyPr>
          <a:lstStyle>
            <a:lvl1pPr lvl="0" algn="l" rtl="0">
              <a:lnSpc>
                <a:spcPct val="85000"/>
              </a:lnSpc>
              <a:spcBef>
                <a:spcPts val="0"/>
              </a:spcBef>
              <a:spcAft>
                <a:spcPts val="0"/>
              </a:spcAft>
              <a:buClr>
                <a:srgbClr val="FFFFFF"/>
              </a:buClr>
              <a:buSzPts val="7000"/>
              <a:buFont typeface="Arial"/>
              <a:buNone/>
              <a:defRPr sz="7000">
                <a:solidFill>
                  <a:srgbClr val="FFFFFF"/>
                </a:solidFill>
                <a:latin typeface="Arial"/>
                <a:ea typeface="Arial"/>
                <a:cs typeface="Arial"/>
                <a:sym typeface="Arial"/>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92" name="Google Shape;192;p34"/>
          <p:cNvSpPr txBox="1">
            <a:spLocks noGrp="1"/>
          </p:cNvSpPr>
          <p:nvPr>
            <p:ph type="body" idx="1"/>
          </p:nvPr>
        </p:nvSpPr>
        <p:spPr>
          <a:xfrm>
            <a:off x="447472" y="2665378"/>
            <a:ext cx="10709400" cy="972000"/>
          </a:xfrm>
          <a:prstGeom prst="rect">
            <a:avLst/>
          </a:prstGeom>
          <a:noFill/>
          <a:ln>
            <a:noFill/>
          </a:ln>
        </p:spPr>
        <p:txBody>
          <a:bodyPr spcFirstLastPara="1" wrap="square" lIns="0" tIns="0" rIns="0" bIns="0" anchor="t" anchorCtr="0">
            <a:noAutofit/>
          </a:bodyPr>
          <a:lstStyle>
            <a:lvl1pPr marL="457200" lvl="0" indent="-228600" algn="l" rtl="0">
              <a:lnSpc>
                <a:spcPct val="100000"/>
              </a:lnSpc>
              <a:spcBef>
                <a:spcPts val="0"/>
              </a:spcBef>
              <a:spcAft>
                <a:spcPts val="0"/>
              </a:spcAft>
              <a:buClr>
                <a:srgbClr val="FFFFFF"/>
              </a:buClr>
              <a:buSzPts val="2500"/>
              <a:buNone/>
              <a:defRPr b="1">
                <a:solidFill>
                  <a:srgbClr val="FFFFFF"/>
                </a:solidFill>
                <a:latin typeface="Arial"/>
                <a:ea typeface="Arial"/>
                <a:cs typeface="Arial"/>
                <a:sym typeface="Arial"/>
              </a:defRPr>
            </a:lvl1pPr>
            <a:lvl2pPr marL="914400" lvl="1" indent="-342900" algn="l" rtl="0">
              <a:lnSpc>
                <a:spcPct val="100000"/>
              </a:lnSpc>
              <a:spcBef>
                <a:spcPts val="0"/>
              </a:spcBef>
              <a:spcAft>
                <a:spcPts val="0"/>
              </a:spcAft>
              <a:buClr>
                <a:schemeClr val="dk1"/>
              </a:buClr>
              <a:buSzPts val="1800"/>
              <a:buChar char="•"/>
              <a:defRPr/>
            </a:lvl2pPr>
            <a:lvl3pPr marL="1371600" lvl="2" indent="-342900" algn="l" rtl="0">
              <a:lnSpc>
                <a:spcPct val="100000"/>
              </a:lnSpc>
              <a:spcBef>
                <a:spcPts val="0"/>
              </a:spcBef>
              <a:spcAft>
                <a:spcPts val="0"/>
              </a:spcAft>
              <a:buClr>
                <a:schemeClr val="dk1"/>
              </a:buClr>
              <a:buSzPts val="1800"/>
              <a:buChar char="•"/>
              <a:defRPr/>
            </a:lvl3pPr>
            <a:lvl4pPr marL="1828800" lvl="3" indent="-342900" algn="l" rtl="0">
              <a:lnSpc>
                <a:spcPct val="100000"/>
              </a:lnSpc>
              <a:spcBef>
                <a:spcPts val="0"/>
              </a:spcBef>
              <a:spcAft>
                <a:spcPts val="0"/>
              </a:spcAft>
              <a:buClr>
                <a:schemeClr val="dk1"/>
              </a:buClr>
              <a:buSzPts val="1800"/>
              <a:buChar char="•"/>
              <a:defRPr/>
            </a:lvl4pPr>
            <a:lvl5pPr marL="2286000" lvl="4" indent="-342900" algn="l" rtl="0">
              <a:lnSpc>
                <a:spcPct val="100000"/>
              </a:lnSpc>
              <a:spcBef>
                <a:spcPts val="0"/>
              </a:spcBef>
              <a:spcAft>
                <a:spcPts val="0"/>
              </a:spcAft>
              <a:buClr>
                <a:schemeClr val="dk1"/>
              </a:buClr>
              <a:buSzPts val="1800"/>
              <a:buChar char="•"/>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pic>
        <p:nvPicPr>
          <p:cNvPr id="193" name="Google Shape;193;p34"/>
          <p:cNvPicPr preferRelativeResize="0"/>
          <p:nvPr/>
        </p:nvPicPr>
        <p:blipFill rotWithShape="1">
          <a:blip r:embed="rId2">
            <a:alphaModFix/>
          </a:blip>
          <a:srcRect/>
          <a:stretch/>
        </p:blipFill>
        <p:spPr>
          <a:xfrm>
            <a:off x="244211" y="5677621"/>
            <a:ext cx="1686983" cy="946833"/>
          </a:xfrm>
          <a:prstGeom prst="rect">
            <a:avLst/>
          </a:prstGeom>
          <a:noFill/>
          <a:ln>
            <a:noFill/>
          </a:ln>
        </p:spPr>
      </p:pic>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matchingName="Kansi 5 B">
  <p:cSld name="Kansi 5 B">
    <p:bg>
      <p:bgPr>
        <a:solidFill>
          <a:srgbClr val="9FC9EB"/>
        </a:solidFill>
        <a:effectLst/>
      </p:bgPr>
    </p:bg>
    <p:spTree>
      <p:nvGrpSpPr>
        <p:cNvPr id="1" name="Shape 194"/>
        <p:cNvGrpSpPr/>
        <p:nvPr/>
      </p:nvGrpSpPr>
      <p:grpSpPr>
        <a:xfrm>
          <a:off x="0" y="0"/>
          <a:ext cx="0" cy="0"/>
          <a:chOff x="0" y="0"/>
          <a:chExt cx="0" cy="0"/>
        </a:xfrm>
      </p:grpSpPr>
      <p:sp>
        <p:nvSpPr>
          <p:cNvPr id="195" name="Google Shape;195;p35"/>
          <p:cNvSpPr/>
          <p:nvPr/>
        </p:nvSpPr>
        <p:spPr>
          <a:xfrm>
            <a:off x="0" y="0"/>
            <a:ext cx="12193206" cy="6857994"/>
          </a:xfrm>
          <a:custGeom>
            <a:avLst/>
            <a:gdLst/>
            <a:ahLst/>
            <a:cxnLst/>
            <a:rect l="l" t="t" r="r" b="b"/>
            <a:pathLst>
              <a:path w="25400" h="14300" extrusionOk="0">
                <a:moveTo>
                  <a:pt x="0" y="0"/>
                </a:moveTo>
                <a:lnTo>
                  <a:pt x="0" y="14300"/>
                </a:lnTo>
                <a:lnTo>
                  <a:pt x="14503" y="14300"/>
                </a:lnTo>
                <a:lnTo>
                  <a:pt x="14498" y="12595"/>
                </a:lnTo>
                <a:lnTo>
                  <a:pt x="16321" y="12600"/>
                </a:lnTo>
                <a:lnTo>
                  <a:pt x="16316" y="10777"/>
                </a:lnTo>
                <a:lnTo>
                  <a:pt x="18138" y="10782"/>
                </a:lnTo>
                <a:lnTo>
                  <a:pt x="18133" y="9085"/>
                </a:lnTo>
                <a:lnTo>
                  <a:pt x="19956" y="9090"/>
                </a:lnTo>
                <a:lnTo>
                  <a:pt x="19951" y="7267"/>
                </a:lnTo>
                <a:lnTo>
                  <a:pt x="21773" y="7272"/>
                </a:lnTo>
                <a:lnTo>
                  <a:pt x="21768" y="5450"/>
                </a:lnTo>
                <a:lnTo>
                  <a:pt x="23591" y="5455"/>
                </a:lnTo>
                <a:lnTo>
                  <a:pt x="23586" y="3632"/>
                </a:lnTo>
                <a:lnTo>
                  <a:pt x="25400" y="3637"/>
                </a:lnTo>
                <a:lnTo>
                  <a:pt x="25400" y="0"/>
                </a:lnTo>
                <a:lnTo>
                  <a:pt x="0" y="0"/>
                </a:lnTo>
                <a:close/>
              </a:path>
            </a:pathLst>
          </a:custGeom>
          <a:solidFill>
            <a:srgbClr val="DB2719"/>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96" name="Google Shape;196;p35"/>
          <p:cNvSpPr txBox="1">
            <a:spLocks noGrp="1"/>
          </p:cNvSpPr>
          <p:nvPr>
            <p:ph type="ctrTitle"/>
          </p:nvPr>
        </p:nvSpPr>
        <p:spPr>
          <a:xfrm>
            <a:off x="408563" y="457200"/>
            <a:ext cx="10739400" cy="2072100"/>
          </a:xfrm>
          <a:prstGeom prst="rect">
            <a:avLst/>
          </a:prstGeom>
          <a:noFill/>
          <a:ln>
            <a:noFill/>
          </a:ln>
        </p:spPr>
        <p:txBody>
          <a:bodyPr spcFirstLastPara="1" wrap="square" lIns="0" tIns="0" rIns="0" bIns="0" anchor="t" anchorCtr="0">
            <a:noAutofit/>
          </a:bodyPr>
          <a:lstStyle>
            <a:lvl1pPr lvl="0" algn="l" rtl="0">
              <a:lnSpc>
                <a:spcPct val="85000"/>
              </a:lnSpc>
              <a:spcBef>
                <a:spcPts val="0"/>
              </a:spcBef>
              <a:spcAft>
                <a:spcPts val="0"/>
              </a:spcAft>
              <a:buClr>
                <a:srgbClr val="FFFFFF"/>
              </a:buClr>
              <a:buSzPts val="7000"/>
              <a:buFont typeface="Arial"/>
              <a:buNone/>
              <a:defRPr sz="7000">
                <a:solidFill>
                  <a:srgbClr val="FFFFFF"/>
                </a:solidFill>
                <a:latin typeface="Arial"/>
                <a:ea typeface="Arial"/>
                <a:cs typeface="Arial"/>
                <a:sym typeface="Arial"/>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97" name="Google Shape;197;p35"/>
          <p:cNvSpPr txBox="1">
            <a:spLocks noGrp="1"/>
          </p:cNvSpPr>
          <p:nvPr>
            <p:ph type="body" idx="1"/>
          </p:nvPr>
        </p:nvSpPr>
        <p:spPr>
          <a:xfrm>
            <a:off x="447472" y="2665378"/>
            <a:ext cx="10709400" cy="972000"/>
          </a:xfrm>
          <a:prstGeom prst="rect">
            <a:avLst/>
          </a:prstGeom>
          <a:noFill/>
          <a:ln>
            <a:noFill/>
          </a:ln>
        </p:spPr>
        <p:txBody>
          <a:bodyPr spcFirstLastPara="1" wrap="square" lIns="0" tIns="0" rIns="0" bIns="0" anchor="t" anchorCtr="0">
            <a:noAutofit/>
          </a:bodyPr>
          <a:lstStyle>
            <a:lvl1pPr marL="457200" lvl="0" indent="-228600" algn="l" rtl="0">
              <a:lnSpc>
                <a:spcPct val="100000"/>
              </a:lnSpc>
              <a:spcBef>
                <a:spcPts val="0"/>
              </a:spcBef>
              <a:spcAft>
                <a:spcPts val="0"/>
              </a:spcAft>
              <a:buClr>
                <a:srgbClr val="FFFFFF"/>
              </a:buClr>
              <a:buSzPts val="2500"/>
              <a:buNone/>
              <a:defRPr b="1">
                <a:solidFill>
                  <a:srgbClr val="FFFFFF"/>
                </a:solidFill>
                <a:latin typeface="Arial"/>
                <a:ea typeface="Arial"/>
                <a:cs typeface="Arial"/>
                <a:sym typeface="Arial"/>
              </a:defRPr>
            </a:lvl1pPr>
            <a:lvl2pPr marL="914400" lvl="1" indent="-342900" algn="l" rtl="0">
              <a:lnSpc>
                <a:spcPct val="100000"/>
              </a:lnSpc>
              <a:spcBef>
                <a:spcPts val="0"/>
              </a:spcBef>
              <a:spcAft>
                <a:spcPts val="0"/>
              </a:spcAft>
              <a:buClr>
                <a:schemeClr val="dk1"/>
              </a:buClr>
              <a:buSzPts val="1800"/>
              <a:buChar char="•"/>
              <a:defRPr/>
            </a:lvl2pPr>
            <a:lvl3pPr marL="1371600" lvl="2" indent="-342900" algn="l" rtl="0">
              <a:lnSpc>
                <a:spcPct val="100000"/>
              </a:lnSpc>
              <a:spcBef>
                <a:spcPts val="0"/>
              </a:spcBef>
              <a:spcAft>
                <a:spcPts val="0"/>
              </a:spcAft>
              <a:buClr>
                <a:schemeClr val="dk1"/>
              </a:buClr>
              <a:buSzPts val="1800"/>
              <a:buChar char="•"/>
              <a:defRPr/>
            </a:lvl3pPr>
            <a:lvl4pPr marL="1828800" lvl="3" indent="-342900" algn="l" rtl="0">
              <a:lnSpc>
                <a:spcPct val="100000"/>
              </a:lnSpc>
              <a:spcBef>
                <a:spcPts val="0"/>
              </a:spcBef>
              <a:spcAft>
                <a:spcPts val="0"/>
              </a:spcAft>
              <a:buClr>
                <a:schemeClr val="dk1"/>
              </a:buClr>
              <a:buSzPts val="1800"/>
              <a:buChar char="•"/>
              <a:defRPr/>
            </a:lvl4pPr>
            <a:lvl5pPr marL="2286000" lvl="4" indent="-342900" algn="l" rtl="0">
              <a:lnSpc>
                <a:spcPct val="100000"/>
              </a:lnSpc>
              <a:spcBef>
                <a:spcPts val="0"/>
              </a:spcBef>
              <a:spcAft>
                <a:spcPts val="0"/>
              </a:spcAft>
              <a:buClr>
                <a:schemeClr val="dk1"/>
              </a:buClr>
              <a:buSzPts val="1800"/>
              <a:buChar char="•"/>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pic>
        <p:nvPicPr>
          <p:cNvPr id="198" name="Google Shape;198;p35"/>
          <p:cNvPicPr preferRelativeResize="0"/>
          <p:nvPr/>
        </p:nvPicPr>
        <p:blipFill rotWithShape="1">
          <a:blip r:embed="rId2">
            <a:alphaModFix/>
          </a:blip>
          <a:srcRect/>
          <a:stretch/>
        </p:blipFill>
        <p:spPr>
          <a:xfrm>
            <a:off x="244211" y="5677621"/>
            <a:ext cx="1686983" cy="946833"/>
          </a:xfrm>
          <a:prstGeom prst="rect">
            <a:avLst/>
          </a:prstGeom>
          <a:noFill/>
          <a:ln>
            <a:noFill/>
          </a:ln>
        </p:spPr>
      </p:pic>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Lopetus 2">
  <p:cSld name="Lopetus 2">
    <p:bg>
      <p:bgPr>
        <a:solidFill>
          <a:srgbClr val="0001BE"/>
        </a:solidFill>
        <a:effectLst/>
      </p:bgPr>
    </p:bg>
    <p:spTree>
      <p:nvGrpSpPr>
        <p:cNvPr id="1" name="Shape 199"/>
        <p:cNvGrpSpPr/>
        <p:nvPr/>
      </p:nvGrpSpPr>
      <p:grpSpPr>
        <a:xfrm>
          <a:off x="0" y="0"/>
          <a:ext cx="0" cy="0"/>
          <a:chOff x="0" y="0"/>
          <a:chExt cx="0" cy="0"/>
        </a:xfrm>
      </p:grpSpPr>
      <p:sp>
        <p:nvSpPr>
          <p:cNvPr id="200" name="Google Shape;200;p36"/>
          <p:cNvSpPr/>
          <p:nvPr/>
        </p:nvSpPr>
        <p:spPr>
          <a:xfrm>
            <a:off x="0" y="0"/>
            <a:ext cx="12192000" cy="6857994"/>
          </a:xfrm>
          <a:custGeom>
            <a:avLst/>
            <a:gdLst/>
            <a:ahLst/>
            <a:cxnLst/>
            <a:rect l="l" t="t" r="r" b="b"/>
            <a:pathLst>
              <a:path w="25400" h="14300" extrusionOk="0">
                <a:moveTo>
                  <a:pt x="11070" y="14300"/>
                </a:moveTo>
                <a:cubicBezTo>
                  <a:pt x="11139" y="14078"/>
                  <a:pt x="11214" y="13854"/>
                  <a:pt x="11503" y="13565"/>
                </a:cubicBezTo>
                <a:cubicBezTo>
                  <a:pt x="12102" y="12966"/>
                  <a:pt x="12420" y="13285"/>
                  <a:pt x="13018" y="12686"/>
                </a:cubicBezTo>
                <a:cubicBezTo>
                  <a:pt x="13617" y="12087"/>
                  <a:pt x="13299" y="11769"/>
                  <a:pt x="13897" y="11171"/>
                </a:cubicBezTo>
                <a:cubicBezTo>
                  <a:pt x="14496" y="10572"/>
                  <a:pt x="14814" y="10890"/>
                  <a:pt x="15412" y="10292"/>
                </a:cubicBezTo>
                <a:cubicBezTo>
                  <a:pt x="16011" y="9693"/>
                  <a:pt x="15693" y="9375"/>
                  <a:pt x="16291" y="8777"/>
                </a:cubicBezTo>
                <a:cubicBezTo>
                  <a:pt x="16890" y="8178"/>
                  <a:pt x="17208" y="8496"/>
                  <a:pt x="17807" y="7898"/>
                </a:cubicBezTo>
                <a:cubicBezTo>
                  <a:pt x="18405" y="7299"/>
                  <a:pt x="18087" y="6981"/>
                  <a:pt x="18686" y="6382"/>
                </a:cubicBezTo>
                <a:cubicBezTo>
                  <a:pt x="19284" y="5784"/>
                  <a:pt x="19602" y="6102"/>
                  <a:pt x="20201" y="5503"/>
                </a:cubicBezTo>
                <a:cubicBezTo>
                  <a:pt x="20799" y="4905"/>
                  <a:pt x="20481" y="4587"/>
                  <a:pt x="21080" y="3988"/>
                </a:cubicBezTo>
                <a:cubicBezTo>
                  <a:pt x="21678" y="3390"/>
                  <a:pt x="21997" y="3708"/>
                  <a:pt x="22595" y="3109"/>
                </a:cubicBezTo>
                <a:cubicBezTo>
                  <a:pt x="23194" y="2511"/>
                  <a:pt x="22876" y="2192"/>
                  <a:pt x="23474" y="1594"/>
                </a:cubicBezTo>
                <a:cubicBezTo>
                  <a:pt x="24072" y="996"/>
                  <a:pt x="24390" y="1314"/>
                  <a:pt x="24988" y="716"/>
                </a:cubicBezTo>
                <a:cubicBezTo>
                  <a:pt x="25249" y="455"/>
                  <a:pt x="25336" y="248"/>
                  <a:pt x="25400" y="48"/>
                </a:cubicBezTo>
                <a:lnTo>
                  <a:pt x="25400" y="0"/>
                </a:lnTo>
                <a:lnTo>
                  <a:pt x="0" y="0"/>
                </a:lnTo>
                <a:lnTo>
                  <a:pt x="0" y="14300"/>
                </a:lnTo>
                <a:lnTo>
                  <a:pt x="11070" y="14300"/>
                </a:lnTo>
                <a:close/>
              </a:path>
            </a:pathLst>
          </a:custGeom>
          <a:solidFill>
            <a:srgbClr val="00D7A7"/>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pic>
        <p:nvPicPr>
          <p:cNvPr id="201" name="Google Shape;201;p36"/>
          <p:cNvPicPr preferRelativeResize="0"/>
          <p:nvPr/>
        </p:nvPicPr>
        <p:blipFill rotWithShape="1">
          <a:blip r:embed="rId2">
            <a:alphaModFix/>
          </a:blip>
          <a:srcRect/>
          <a:stretch/>
        </p:blipFill>
        <p:spPr>
          <a:xfrm>
            <a:off x="244211" y="5677621"/>
            <a:ext cx="1686983" cy="946833"/>
          </a:xfrm>
          <a:prstGeom prst="rect">
            <a:avLst/>
          </a:prstGeom>
          <a:noFill/>
          <a:ln>
            <a:noFill/>
          </a:ln>
        </p:spPr>
      </p:pic>
      <p:sp>
        <p:nvSpPr>
          <p:cNvPr id="202" name="Google Shape;202;p36"/>
          <p:cNvSpPr txBox="1">
            <a:spLocks noGrp="1"/>
          </p:cNvSpPr>
          <p:nvPr>
            <p:ph type="body" idx="1"/>
          </p:nvPr>
        </p:nvSpPr>
        <p:spPr>
          <a:xfrm>
            <a:off x="457200" y="2344738"/>
            <a:ext cx="5460900" cy="3044400"/>
          </a:xfrm>
          <a:prstGeom prst="rect">
            <a:avLst/>
          </a:prstGeom>
          <a:noFill/>
          <a:ln>
            <a:noFill/>
          </a:ln>
        </p:spPr>
        <p:txBody>
          <a:bodyPr spcFirstLastPara="1" wrap="square" lIns="0" tIns="0" rIns="0" bIns="0" anchor="b" anchorCtr="0">
            <a:noAutofit/>
          </a:bodyPr>
          <a:lstStyle>
            <a:lvl1pPr marL="457200" lvl="0" indent="-228600" algn="l" rtl="0">
              <a:lnSpc>
                <a:spcPct val="100000"/>
              </a:lnSpc>
              <a:spcBef>
                <a:spcPts val="0"/>
              </a:spcBef>
              <a:spcAft>
                <a:spcPts val="0"/>
              </a:spcAft>
              <a:buClr>
                <a:srgbClr val="FFFFFF"/>
              </a:buClr>
              <a:buSzPts val="2500"/>
              <a:buNone/>
              <a:defRPr>
                <a:solidFill>
                  <a:srgbClr val="FFFFFF"/>
                </a:solidFill>
              </a:defRPr>
            </a:lvl1pPr>
            <a:lvl2pPr marL="914400" lvl="1" indent="-342900" algn="l" rtl="0">
              <a:lnSpc>
                <a:spcPct val="100000"/>
              </a:lnSpc>
              <a:spcBef>
                <a:spcPts val="0"/>
              </a:spcBef>
              <a:spcAft>
                <a:spcPts val="0"/>
              </a:spcAft>
              <a:buClr>
                <a:schemeClr val="dk1"/>
              </a:buClr>
              <a:buSzPts val="1800"/>
              <a:buChar char="•"/>
              <a:defRPr/>
            </a:lvl2pPr>
            <a:lvl3pPr marL="1371600" lvl="2" indent="-342900" algn="l" rtl="0">
              <a:lnSpc>
                <a:spcPct val="100000"/>
              </a:lnSpc>
              <a:spcBef>
                <a:spcPts val="0"/>
              </a:spcBef>
              <a:spcAft>
                <a:spcPts val="0"/>
              </a:spcAft>
              <a:buClr>
                <a:schemeClr val="dk1"/>
              </a:buClr>
              <a:buSzPts val="1800"/>
              <a:buChar char="•"/>
              <a:defRPr/>
            </a:lvl3pPr>
            <a:lvl4pPr marL="1828800" lvl="3" indent="-342900" algn="l" rtl="0">
              <a:lnSpc>
                <a:spcPct val="100000"/>
              </a:lnSpc>
              <a:spcBef>
                <a:spcPts val="0"/>
              </a:spcBef>
              <a:spcAft>
                <a:spcPts val="0"/>
              </a:spcAft>
              <a:buClr>
                <a:schemeClr val="dk1"/>
              </a:buClr>
              <a:buSzPts val="1800"/>
              <a:buChar char="•"/>
              <a:defRPr/>
            </a:lvl4pPr>
            <a:lvl5pPr marL="2286000" lvl="4" indent="-342900" algn="l" rtl="0">
              <a:lnSpc>
                <a:spcPct val="100000"/>
              </a:lnSpc>
              <a:spcBef>
                <a:spcPts val="0"/>
              </a:spcBef>
              <a:spcAft>
                <a:spcPts val="0"/>
              </a:spcAft>
              <a:buClr>
                <a:schemeClr val="dk1"/>
              </a:buClr>
              <a:buSzPts val="1800"/>
              <a:buChar char="•"/>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sp>
        <p:nvSpPr>
          <p:cNvPr id="203" name="Google Shape;203;p36"/>
          <p:cNvSpPr txBox="1"/>
          <p:nvPr/>
        </p:nvSpPr>
        <p:spPr>
          <a:xfrm>
            <a:off x="301556" y="194553"/>
            <a:ext cx="10087500" cy="17400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fi-FI" sz="9000" b="1">
                <a:solidFill>
                  <a:srgbClr val="FFFFFF"/>
                </a:solidFill>
                <a:latin typeface="Arial"/>
                <a:ea typeface="Arial"/>
                <a:cs typeface="Arial"/>
                <a:sym typeface="Arial"/>
              </a:rPr>
              <a:t>Thank you!</a:t>
            </a: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Iso kuva">
  <p:cSld name="Iso kuva">
    <p:spTree>
      <p:nvGrpSpPr>
        <p:cNvPr id="1" name="Shape 88"/>
        <p:cNvGrpSpPr/>
        <p:nvPr/>
      </p:nvGrpSpPr>
      <p:grpSpPr>
        <a:xfrm>
          <a:off x="0" y="0"/>
          <a:ext cx="0" cy="0"/>
          <a:chOff x="0" y="0"/>
          <a:chExt cx="0" cy="0"/>
        </a:xfrm>
      </p:grpSpPr>
      <p:sp>
        <p:nvSpPr>
          <p:cNvPr id="89" name="Google Shape;89;p16"/>
          <p:cNvSpPr>
            <a:spLocks noGrp="1"/>
          </p:cNvSpPr>
          <p:nvPr>
            <p:ph type="pic" idx="2"/>
          </p:nvPr>
        </p:nvSpPr>
        <p:spPr>
          <a:xfrm>
            <a:off x="0" y="0"/>
            <a:ext cx="12192000" cy="5428500"/>
          </a:xfrm>
          <a:prstGeom prst="rect">
            <a:avLst/>
          </a:prstGeom>
          <a:solidFill>
            <a:srgbClr val="D8D8D8"/>
          </a:solidFill>
          <a:ln>
            <a:noFill/>
          </a:ln>
        </p:spPr>
        <p:txBody>
          <a:bodyPr spcFirstLastPara="1" wrap="square" lIns="0" tIns="0" rIns="0" bIns="0" anchor="t" anchorCtr="0">
            <a:noAutofit/>
          </a:bodyPr>
          <a:lstStyle>
            <a:lvl1pPr marR="0" lvl="0" algn="l" rtl="0">
              <a:lnSpc>
                <a:spcPct val="100000"/>
              </a:lnSpc>
              <a:spcBef>
                <a:spcPts val="0"/>
              </a:spcBef>
              <a:spcAft>
                <a:spcPts val="0"/>
              </a:spcAft>
              <a:buClr>
                <a:schemeClr val="dk1"/>
              </a:buClr>
              <a:buSzPts val="2500"/>
              <a:buFont typeface="Arial"/>
              <a:buNone/>
              <a:defRPr sz="25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R="0" lvl="5"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90" name="Google Shape;90;p16"/>
          <p:cNvSpPr txBox="1">
            <a:spLocks noGrp="1"/>
          </p:cNvSpPr>
          <p:nvPr>
            <p:ph type="title"/>
          </p:nvPr>
        </p:nvSpPr>
        <p:spPr>
          <a:xfrm>
            <a:off x="457199" y="5486400"/>
            <a:ext cx="11235300" cy="670800"/>
          </a:xfrm>
          <a:prstGeom prst="rect">
            <a:avLst/>
          </a:prstGeom>
          <a:noFill/>
          <a:ln>
            <a:noFill/>
          </a:ln>
        </p:spPr>
        <p:txBody>
          <a:bodyPr spcFirstLastPara="1" wrap="square" lIns="0" tIns="0" rIns="0" bIns="0" anchor="ctr" anchorCtr="0">
            <a:noAutofit/>
          </a:bodyPr>
          <a:lstStyle>
            <a:lvl1pPr lvl="0" algn="ctr" rtl="0">
              <a:lnSpc>
                <a:spcPct val="90000"/>
              </a:lnSpc>
              <a:spcBef>
                <a:spcPts val="0"/>
              </a:spcBef>
              <a:spcAft>
                <a:spcPts val="0"/>
              </a:spcAft>
              <a:buClr>
                <a:schemeClr val="dk1"/>
              </a:buClr>
              <a:buSzPts val="2600"/>
              <a:buFont typeface="Arial"/>
              <a:buNone/>
              <a:defRPr sz="2600" b="0">
                <a:latin typeface="Arial"/>
                <a:ea typeface="Arial"/>
                <a:cs typeface="Arial"/>
                <a:sym typeface="Arial"/>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91" name="Google Shape;91;p16"/>
          <p:cNvSpPr txBox="1">
            <a:spLocks noGrp="1"/>
          </p:cNvSpPr>
          <p:nvPr>
            <p:ph type="dt" idx="10"/>
          </p:nvPr>
        </p:nvSpPr>
        <p:spPr>
          <a:xfrm>
            <a:off x="1663430" y="6268800"/>
            <a:ext cx="1305000" cy="258600"/>
          </a:xfrm>
          <a:prstGeom prst="rect">
            <a:avLst/>
          </a:prstGeom>
          <a:noFill/>
          <a:ln>
            <a:noFill/>
          </a:ln>
        </p:spPr>
        <p:txBody>
          <a:bodyPr spcFirstLastPara="1" wrap="square" lIns="0" tIns="0" rIns="0" bIns="0" anchor="ctr" anchorCtr="0">
            <a:noAutofit/>
          </a:bodyPr>
          <a:lstStyle>
            <a:lvl1pPr lvl="0" algn="ctr"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92" name="Google Shape;92;p16"/>
          <p:cNvSpPr txBox="1">
            <a:spLocks noGrp="1"/>
          </p:cNvSpPr>
          <p:nvPr>
            <p:ph type="ftr" idx="11"/>
          </p:nvPr>
        </p:nvSpPr>
        <p:spPr>
          <a:xfrm>
            <a:off x="3202022" y="6268800"/>
            <a:ext cx="4114800" cy="258600"/>
          </a:xfrm>
          <a:prstGeom prst="rect">
            <a:avLst/>
          </a:prstGeom>
          <a:noFill/>
          <a:ln>
            <a:noFill/>
          </a:ln>
        </p:spPr>
        <p:txBody>
          <a:bodyPr spcFirstLastPara="1" wrap="square" lIns="0" tIns="0" rIns="0" bIns="0" anchor="ctr"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93" name="Google Shape;93;p16"/>
          <p:cNvSpPr txBox="1">
            <a:spLocks noGrp="1"/>
          </p:cNvSpPr>
          <p:nvPr>
            <p:ph type="sldNum" idx="12"/>
          </p:nvPr>
        </p:nvSpPr>
        <p:spPr>
          <a:xfrm>
            <a:off x="10437780" y="6268800"/>
            <a:ext cx="1236900" cy="258600"/>
          </a:xfrm>
          <a:prstGeom prst="rect">
            <a:avLst/>
          </a:prstGeom>
          <a:noFill/>
          <a:ln>
            <a:noFill/>
          </a:ln>
        </p:spPr>
        <p:txBody>
          <a:bodyPr spcFirstLastPara="1" wrap="square" lIns="0" tIns="0" rIns="0" bIns="0"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fi-FI"/>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Vain otsikko" type="titleOnly">
  <p:cSld name="TITLE_ONLY">
    <p:spTree>
      <p:nvGrpSpPr>
        <p:cNvPr id="1" name="Shape 94"/>
        <p:cNvGrpSpPr/>
        <p:nvPr/>
      </p:nvGrpSpPr>
      <p:grpSpPr>
        <a:xfrm>
          <a:off x="0" y="0"/>
          <a:ext cx="0" cy="0"/>
          <a:chOff x="0" y="0"/>
          <a:chExt cx="0" cy="0"/>
        </a:xfrm>
      </p:grpSpPr>
      <p:sp>
        <p:nvSpPr>
          <p:cNvPr id="95" name="Google Shape;95;p17"/>
          <p:cNvSpPr txBox="1">
            <a:spLocks noGrp="1"/>
          </p:cNvSpPr>
          <p:nvPr>
            <p:ph type="title"/>
          </p:nvPr>
        </p:nvSpPr>
        <p:spPr>
          <a:xfrm>
            <a:off x="457199" y="408562"/>
            <a:ext cx="9972000" cy="787500"/>
          </a:xfrm>
          <a:prstGeom prst="rect">
            <a:avLst/>
          </a:prstGeom>
          <a:noFill/>
          <a:ln>
            <a:noFill/>
          </a:ln>
        </p:spPr>
        <p:txBody>
          <a:bodyPr spcFirstLastPara="1" wrap="square" lIns="0" tIns="0" rIns="0" bIns="0" anchor="t" anchorCtr="0">
            <a:noAutofit/>
          </a:bodyPr>
          <a:lstStyle>
            <a:lvl1pPr lvl="0" algn="l" rtl="0">
              <a:lnSpc>
                <a:spcPct val="90000"/>
              </a:lnSpc>
              <a:spcBef>
                <a:spcPts val="0"/>
              </a:spcBef>
              <a:spcAft>
                <a:spcPts val="0"/>
              </a:spcAft>
              <a:buClr>
                <a:schemeClr val="dk1"/>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96" name="Google Shape;96;p17"/>
          <p:cNvSpPr txBox="1">
            <a:spLocks noGrp="1"/>
          </p:cNvSpPr>
          <p:nvPr>
            <p:ph type="dt" idx="10"/>
          </p:nvPr>
        </p:nvSpPr>
        <p:spPr>
          <a:xfrm>
            <a:off x="1663430" y="6268800"/>
            <a:ext cx="1305000" cy="258600"/>
          </a:xfrm>
          <a:prstGeom prst="rect">
            <a:avLst/>
          </a:prstGeom>
          <a:noFill/>
          <a:ln>
            <a:noFill/>
          </a:ln>
        </p:spPr>
        <p:txBody>
          <a:bodyPr spcFirstLastPara="1" wrap="square" lIns="0" tIns="0" rIns="0" bIns="0" anchor="ctr" anchorCtr="0">
            <a:noAutofit/>
          </a:bodyPr>
          <a:lstStyle>
            <a:lvl1pPr lvl="0" algn="ctr"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97" name="Google Shape;97;p17"/>
          <p:cNvSpPr txBox="1">
            <a:spLocks noGrp="1"/>
          </p:cNvSpPr>
          <p:nvPr>
            <p:ph type="ftr" idx="11"/>
          </p:nvPr>
        </p:nvSpPr>
        <p:spPr>
          <a:xfrm>
            <a:off x="3202022" y="6268800"/>
            <a:ext cx="4114800" cy="258600"/>
          </a:xfrm>
          <a:prstGeom prst="rect">
            <a:avLst/>
          </a:prstGeom>
          <a:noFill/>
          <a:ln>
            <a:noFill/>
          </a:ln>
        </p:spPr>
        <p:txBody>
          <a:bodyPr spcFirstLastPara="1" wrap="square" lIns="0" tIns="0" rIns="0" bIns="0" anchor="ctr"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98" name="Google Shape;98;p17"/>
          <p:cNvSpPr txBox="1">
            <a:spLocks noGrp="1"/>
          </p:cNvSpPr>
          <p:nvPr>
            <p:ph type="sldNum" idx="12"/>
          </p:nvPr>
        </p:nvSpPr>
        <p:spPr>
          <a:xfrm>
            <a:off x="10437780" y="6268800"/>
            <a:ext cx="1236900" cy="258600"/>
          </a:xfrm>
          <a:prstGeom prst="rect">
            <a:avLst/>
          </a:prstGeom>
          <a:noFill/>
          <a:ln>
            <a:noFill/>
          </a:ln>
        </p:spPr>
        <p:txBody>
          <a:bodyPr spcFirstLastPara="1" wrap="square" lIns="0" tIns="0" rIns="0" bIns="0"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fi-FI"/>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Lopetus">
  <p:cSld name="Lopetus">
    <p:bg>
      <p:bgPr>
        <a:solidFill>
          <a:srgbClr val="0001BE"/>
        </a:solidFill>
        <a:effectLst/>
      </p:bgPr>
    </p:bg>
    <p:spTree>
      <p:nvGrpSpPr>
        <p:cNvPr id="1" name="Shape 99"/>
        <p:cNvGrpSpPr/>
        <p:nvPr/>
      </p:nvGrpSpPr>
      <p:grpSpPr>
        <a:xfrm>
          <a:off x="0" y="0"/>
          <a:ext cx="0" cy="0"/>
          <a:chOff x="0" y="0"/>
          <a:chExt cx="0" cy="0"/>
        </a:xfrm>
      </p:grpSpPr>
      <p:sp>
        <p:nvSpPr>
          <p:cNvPr id="100" name="Google Shape;100;p18"/>
          <p:cNvSpPr/>
          <p:nvPr/>
        </p:nvSpPr>
        <p:spPr>
          <a:xfrm>
            <a:off x="0" y="0"/>
            <a:ext cx="12192000" cy="6857994"/>
          </a:xfrm>
          <a:custGeom>
            <a:avLst/>
            <a:gdLst/>
            <a:ahLst/>
            <a:cxnLst/>
            <a:rect l="l" t="t" r="r" b="b"/>
            <a:pathLst>
              <a:path w="25400" h="14300" extrusionOk="0">
                <a:moveTo>
                  <a:pt x="11070" y="14300"/>
                </a:moveTo>
                <a:cubicBezTo>
                  <a:pt x="11139" y="14078"/>
                  <a:pt x="11214" y="13854"/>
                  <a:pt x="11503" y="13565"/>
                </a:cubicBezTo>
                <a:cubicBezTo>
                  <a:pt x="12102" y="12966"/>
                  <a:pt x="12420" y="13285"/>
                  <a:pt x="13018" y="12686"/>
                </a:cubicBezTo>
                <a:cubicBezTo>
                  <a:pt x="13617" y="12087"/>
                  <a:pt x="13299" y="11769"/>
                  <a:pt x="13897" y="11171"/>
                </a:cubicBezTo>
                <a:cubicBezTo>
                  <a:pt x="14496" y="10572"/>
                  <a:pt x="14814" y="10890"/>
                  <a:pt x="15412" y="10292"/>
                </a:cubicBezTo>
                <a:cubicBezTo>
                  <a:pt x="16011" y="9693"/>
                  <a:pt x="15693" y="9375"/>
                  <a:pt x="16291" y="8777"/>
                </a:cubicBezTo>
                <a:cubicBezTo>
                  <a:pt x="16890" y="8178"/>
                  <a:pt x="17208" y="8496"/>
                  <a:pt x="17807" y="7898"/>
                </a:cubicBezTo>
                <a:cubicBezTo>
                  <a:pt x="18405" y="7299"/>
                  <a:pt x="18087" y="6981"/>
                  <a:pt x="18686" y="6382"/>
                </a:cubicBezTo>
                <a:cubicBezTo>
                  <a:pt x="19284" y="5784"/>
                  <a:pt x="19602" y="6102"/>
                  <a:pt x="20201" y="5503"/>
                </a:cubicBezTo>
                <a:cubicBezTo>
                  <a:pt x="20799" y="4905"/>
                  <a:pt x="20481" y="4587"/>
                  <a:pt x="21080" y="3988"/>
                </a:cubicBezTo>
                <a:cubicBezTo>
                  <a:pt x="21678" y="3390"/>
                  <a:pt x="21997" y="3708"/>
                  <a:pt x="22595" y="3109"/>
                </a:cubicBezTo>
                <a:cubicBezTo>
                  <a:pt x="23194" y="2511"/>
                  <a:pt x="22876" y="2192"/>
                  <a:pt x="23474" y="1594"/>
                </a:cubicBezTo>
                <a:cubicBezTo>
                  <a:pt x="24072" y="996"/>
                  <a:pt x="24390" y="1314"/>
                  <a:pt x="24988" y="716"/>
                </a:cubicBezTo>
                <a:cubicBezTo>
                  <a:pt x="25249" y="455"/>
                  <a:pt x="25336" y="248"/>
                  <a:pt x="25400" y="48"/>
                </a:cubicBezTo>
                <a:lnTo>
                  <a:pt x="25400" y="0"/>
                </a:lnTo>
                <a:lnTo>
                  <a:pt x="0" y="0"/>
                </a:lnTo>
                <a:lnTo>
                  <a:pt x="0" y="14300"/>
                </a:lnTo>
                <a:lnTo>
                  <a:pt x="11070" y="14300"/>
                </a:lnTo>
                <a:close/>
              </a:path>
            </a:pathLst>
          </a:custGeom>
          <a:solidFill>
            <a:srgbClr val="00D7A7"/>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01" name="Google Shape;101;p18"/>
          <p:cNvSpPr txBox="1">
            <a:spLocks noGrp="1"/>
          </p:cNvSpPr>
          <p:nvPr>
            <p:ph type="body" idx="1"/>
          </p:nvPr>
        </p:nvSpPr>
        <p:spPr>
          <a:xfrm>
            <a:off x="457200" y="2344738"/>
            <a:ext cx="5460900" cy="3044400"/>
          </a:xfrm>
          <a:prstGeom prst="rect">
            <a:avLst/>
          </a:prstGeom>
          <a:noFill/>
          <a:ln>
            <a:noFill/>
          </a:ln>
        </p:spPr>
        <p:txBody>
          <a:bodyPr spcFirstLastPara="1" wrap="square" lIns="0" tIns="0" rIns="0" bIns="0" anchor="b" anchorCtr="0">
            <a:noAutofit/>
          </a:bodyPr>
          <a:lstStyle>
            <a:lvl1pPr marL="457200" lvl="0" indent="-228600" algn="l" rtl="0">
              <a:lnSpc>
                <a:spcPct val="100000"/>
              </a:lnSpc>
              <a:spcBef>
                <a:spcPts val="0"/>
              </a:spcBef>
              <a:spcAft>
                <a:spcPts val="0"/>
              </a:spcAft>
              <a:buClr>
                <a:srgbClr val="FFFFFF"/>
              </a:buClr>
              <a:buSzPts val="2500"/>
              <a:buNone/>
              <a:defRPr>
                <a:solidFill>
                  <a:srgbClr val="FFFFFF"/>
                </a:solidFill>
              </a:defRPr>
            </a:lvl1pPr>
            <a:lvl2pPr marL="914400" lvl="1" indent="-342900" algn="l" rtl="0">
              <a:lnSpc>
                <a:spcPct val="100000"/>
              </a:lnSpc>
              <a:spcBef>
                <a:spcPts val="0"/>
              </a:spcBef>
              <a:spcAft>
                <a:spcPts val="0"/>
              </a:spcAft>
              <a:buClr>
                <a:schemeClr val="dk1"/>
              </a:buClr>
              <a:buSzPts val="1800"/>
              <a:buChar char="•"/>
              <a:defRPr/>
            </a:lvl2pPr>
            <a:lvl3pPr marL="1371600" lvl="2" indent="-342900" algn="l" rtl="0">
              <a:lnSpc>
                <a:spcPct val="100000"/>
              </a:lnSpc>
              <a:spcBef>
                <a:spcPts val="0"/>
              </a:spcBef>
              <a:spcAft>
                <a:spcPts val="0"/>
              </a:spcAft>
              <a:buClr>
                <a:schemeClr val="dk1"/>
              </a:buClr>
              <a:buSzPts val="1800"/>
              <a:buChar char="•"/>
              <a:defRPr/>
            </a:lvl3pPr>
            <a:lvl4pPr marL="1828800" lvl="3" indent="-342900" algn="l" rtl="0">
              <a:lnSpc>
                <a:spcPct val="100000"/>
              </a:lnSpc>
              <a:spcBef>
                <a:spcPts val="0"/>
              </a:spcBef>
              <a:spcAft>
                <a:spcPts val="0"/>
              </a:spcAft>
              <a:buClr>
                <a:schemeClr val="dk1"/>
              </a:buClr>
              <a:buSzPts val="1800"/>
              <a:buChar char="•"/>
              <a:defRPr/>
            </a:lvl4pPr>
            <a:lvl5pPr marL="2286000" lvl="4" indent="-342900" algn="l" rtl="0">
              <a:lnSpc>
                <a:spcPct val="100000"/>
              </a:lnSpc>
              <a:spcBef>
                <a:spcPts val="0"/>
              </a:spcBef>
              <a:spcAft>
                <a:spcPts val="0"/>
              </a:spcAft>
              <a:buClr>
                <a:schemeClr val="dk1"/>
              </a:buClr>
              <a:buSzPts val="1800"/>
              <a:buChar char="•"/>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sp>
        <p:nvSpPr>
          <p:cNvPr id="102" name="Google Shape;102;p18"/>
          <p:cNvSpPr txBox="1"/>
          <p:nvPr/>
        </p:nvSpPr>
        <p:spPr>
          <a:xfrm>
            <a:off x="301556" y="194553"/>
            <a:ext cx="10087500" cy="17400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fi-FI" sz="9000" b="1">
                <a:solidFill>
                  <a:srgbClr val="FFFFFF"/>
                </a:solidFill>
                <a:latin typeface="Arial"/>
                <a:ea typeface="Arial"/>
                <a:cs typeface="Arial"/>
                <a:sym typeface="Arial"/>
              </a:rPr>
              <a:t>Kiitos!</a:t>
            </a:r>
            <a:endParaRPr/>
          </a:p>
        </p:txBody>
      </p:sp>
      <p:pic>
        <p:nvPicPr>
          <p:cNvPr id="103" name="Google Shape;103;p18"/>
          <p:cNvPicPr preferRelativeResize="0"/>
          <p:nvPr/>
        </p:nvPicPr>
        <p:blipFill rotWithShape="1">
          <a:blip r:embed="rId2">
            <a:alphaModFix/>
          </a:blip>
          <a:srcRect/>
          <a:stretch/>
        </p:blipFill>
        <p:spPr>
          <a:xfrm>
            <a:off x="244211" y="5677621"/>
            <a:ext cx="1686983" cy="946833"/>
          </a:xfrm>
          <a:prstGeom prst="rect">
            <a:avLst/>
          </a:prstGeom>
          <a:no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tsikkodia">
  <p:cSld name="Otsikkodia">
    <p:spTree>
      <p:nvGrpSpPr>
        <p:cNvPr id="1" name="Shape 104"/>
        <p:cNvGrpSpPr/>
        <p:nvPr/>
      </p:nvGrpSpPr>
      <p:grpSpPr>
        <a:xfrm>
          <a:off x="0" y="0"/>
          <a:ext cx="0" cy="0"/>
          <a:chOff x="0" y="0"/>
          <a:chExt cx="0" cy="0"/>
        </a:xfrm>
      </p:grpSpPr>
      <p:sp>
        <p:nvSpPr>
          <p:cNvPr id="105" name="Google Shape;105;p19"/>
          <p:cNvSpPr txBox="1">
            <a:spLocks noGrp="1"/>
          </p:cNvSpPr>
          <p:nvPr>
            <p:ph type="ctrTitle"/>
          </p:nvPr>
        </p:nvSpPr>
        <p:spPr>
          <a:xfrm>
            <a:off x="486383" y="457200"/>
            <a:ext cx="9972000" cy="5136300"/>
          </a:xfrm>
          <a:prstGeom prst="rect">
            <a:avLst/>
          </a:prstGeom>
          <a:noFill/>
          <a:ln>
            <a:noFill/>
          </a:ln>
        </p:spPr>
        <p:txBody>
          <a:bodyPr spcFirstLastPara="1" wrap="square" lIns="0" tIns="0" rIns="0" bIns="0" anchor="t" anchorCtr="0">
            <a:noAutofit/>
          </a:bodyPr>
          <a:lstStyle>
            <a:lvl1pPr lvl="0" algn="l" rtl="0">
              <a:lnSpc>
                <a:spcPct val="85000"/>
              </a:lnSpc>
              <a:spcBef>
                <a:spcPts val="0"/>
              </a:spcBef>
              <a:spcAft>
                <a:spcPts val="0"/>
              </a:spcAft>
              <a:buClr>
                <a:schemeClr val="dk1"/>
              </a:buClr>
              <a:buSzPts val="7000"/>
              <a:buFont typeface="Arial"/>
              <a:buNone/>
              <a:defRPr sz="7000">
                <a:latin typeface="Arial"/>
                <a:ea typeface="Arial"/>
                <a:cs typeface="Arial"/>
                <a:sym typeface="Arial"/>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06" name="Google Shape;106;p19"/>
          <p:cNvSpPr txBox="1">
            <a:spLocks noGrp="1"/>
          </p:cNvSpPr>
          <p:nvPr>
            <p:ph type="dt" idx="10"/>
          </p:nvPr>
        </p:nvSpPr>
        <p:spPr>
          <a:xfrm>
            <a:off x="1663430" y="6268800"/>
            <a:ext cx="1305000" cy="258600"/>
          </a:xfrm>
          <a:prstGeom prst="rect">
            <a:avLst/>
          </a:prstGeom>
          <a:noFill/>
          <a:ln>
            <a:noFill/>
          </a:ln>
        </p:spPr>
        <p:txBody>
          <a:bodyPr spcFirstLastPara="1" wrap="square" lIns="0" tIns="0" rIns="0" bIns="0" anchor="ctr" anchorCtr="0">
            <a:noAutofit/>
          </a:bodyPr>
          <a:lstStyle>
            <a:lvl1pPr lvl="0" algn="ctr"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07" name="Google Shape;107;p19"/>
          <p:cNvSpPr txBox="1">
            <a:spLocks noGrp="1"/>
          </p:cNvSpPr>
          <p:nvPr>
            <p:ph type="ftr" idx="11"/>
          </p:nvPr>
        </p:nvSpPr>
        <p:spPr>
          <a:xfrm>
            <a:off x="3202022" y="6268800"/>
            <a:ext cx="4114800" cy="258600"/>
          </a:xfrm>
          <a:prstGeom prst="rect">
            <a:avLst/>
          </a:prstGeom>
          <a:noFill/>
          <a:ln>
            <a:noFill/>
          </a:ln>
        </p:spPr>
        <p:txBody>
          <a:bodyPr spcFirstLastPara="1" wrap="square" lIns="0" tIns="0" rIns="0" bIns="0" anchor="ctr"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08" name="Google Shape;108;p19"/>
          <p:cNvSpPr txBox="1">
            <a:spLocks noGrp="1"/>
          </p:cNvSpPr>
          <p:nvPr>
            <p:ph type="sldNum" idx="12"/>
          </p:nvPr>
        </p:nvSpPr>
        <p:spPr>
          <a:xfrm>
            <a:off x="10437780" y="6268800"/>
            <a:ext cx="1236900" cy="258600"/>
          </a:xfrm>
          <a:prstGeom prst="rect">
            <a:avLst/>
          </a:prstGeom>
          <a:noFill/>
          <a:ln>
            <a:noFill/>
          </a:ln>
        </p:spPr>
        <p:txBody>
          <a:bodyPr spcFirstLastPara="1" wrap="square" lIns="0" tIns="0" rIns="0" bIns="0"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fi-FI"/>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matchingName="Otsikkodia nega">
  <p:cSld name="Otsikkodia nega">
    <p:bg>
      <p:bgPr>
        <a:solidFill>
          <a:srgbClr val="000000"/>
        </a:solidFill>
        <a:effectLst/>
      </p:bgPr>
    </p:bg>
    <p:spTree>
      <p:nvGrpSpPr>
        <p:cNvPr id="1" name="Shape 109"/>
        <p:cNvGrpSpPr/>
        <p:nvPr/>
      </p:nvGrpSpPr>
      <p:grpSpPr>
        <a:xfrm>
          <a:off x="0" y="0"/>
          <a:ext cx="0" cy="0"/>
          <a:chOff x="0" y="0"/>
          <a:chExt cx="0" cy="0"/>
        </a:xfrm>
      </p:grpSpPr>
      <p:sp>
        <p:nvSpPr>
          <p:cNvPr id="110" name="Google Shape;110;p20"/>
          <p:cNvSpPr txBox="1">
            <a:spLocks noGrp="1"/>
          </p:cNvSpPr>
          <p:nvPr>
            <p:ph type="ctrTitle"/>
          </p:nvPr>
        </p:nvSpPr>
        <p:spPr>
          <a:xfrm>
            <a:off x="486383" y="457200"/>
            <a:ext cx="9972000" cy="5136300"/>
          </a:xfrm>
          <a:prstGeom prst="rect">
            <a:avLst/>
          </a:prstGeom>
          <a:noFill/>
          <a:ln>
            <a:noFill/>
          </a:ln>
        </p:spPr>
        <p:txBody>
          <a:bodyPr spcFirstLastPara="1" wrap="square" lIns="0" tIns="0" rIns="0" bIns="0" anchor="t" anchorCtr="0">
            <a:noAutofit/>
          </a:bodyPr>
          <a:lstStyle>
            <a:lvl1pPr lvl="0" algn="l" rtl="0">
              <a:lnSpc>
                <a:spcPct val="85000"/>
              </a:lnSpc>
              <a:spcBef>
                <a:spcPts val="0"/>
              </a:spcBef>
              <a:spcAft>
                <a:spcPts val="0"/>
              </a:spcAft>
              <a:buClr>
                <a:srgbClr val="FFFFFF"/>
              </a:buClr>
              <a:buSzPts val="7000"/>
              <a:buFont typeface="Arial"/>
              <a:buNone/>
              <a:defRPr sz="7000">
                <a:solidFill>
                  <a:srgbClr val="FFFFFF"/>
                </a:solidFill>
                <a:latin typeface="Arial"/>
                <a:ea typeface="Arial"/>
                <a:cs typeface="Arial"/>
                <a:sym typeface="Arial"/>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11" name="Google Shape;111;p20"/>
          <p:cNvSpPr txBox="1">
            <a:spLocks noGrp="1"/>
          </p:cNvSpPr>
          <p:nvPr>
            <p:ph type="dt" idx="10"/>
          </p:nvPr>
        </p:nvSpPr>
        <p:spPr>
          <a:xfrm>
            <a:off x="1663430" y="6268800"/>
            <a:ext cx="1305000" cy="258600"/>
          </a:xfrm>
          <a:prstGeom prst="rect">
            <a:avLst/>
          </a:prstGeom>
          <a:noFill/>
          <a:ln>
            <a:noFill/>
          </a:ln>
        </p:spPr>
        <p:txBody>
          <a:bodyPr spcFirstLastPara="1" wrap="square" lIns="0" tIns="0" rIns="0" bIns="0" anchor="ctr" anchorCtr="0">
            <a:noAutofit/>
          </a:bodyPr>
          <a:lstStyle>
            <a:lvl1pPr lvl="0" algn="ctr" rtl="0">
              <a:spcBef>
                <a:spcPts val="0"/>
              </a:spcBef>
              <a:spcAft>
                <a:spcPts val="0"/>
              </a:spcAft>
              <a:buSzPts val="1400"/>
              <a:buNone/>
              <a:defRPr>
                <a:solidFill>
                  <a:srgbClr val="FFFFFF"/>
                </a:solidFill>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12" name="Google Shape;112;p20"/>
          <p:cNvSpPr txBox="1">
            <a:spLocks noGrp="1"/>
          </p:cNvSpPr>
          <p:nvPr>
            <p:ph type="ftr" idx="11"/>
          </p:nvPr>
        </p:nvSpPr>
        <p:spPr>
          <a:xfrm>
            <a:off x="3202022" y="6268800"/>
            <a:ext cx="4114800" cy="258600"/>
          </a:xfrm>
          <a:prstGeom prst="rect">
            <a:avLst/>
          </a:prstGeom>
          <a:noFill/>
          <a:ln>
            <a:noFill/>
          </a:ln>
        </p:spPr>
        <p:txBody>
          <a:bodyPr spcFirstLastPara="1" wrap="square" lIns="0" tIns="0" rIns="0" bIns="0" anchor="ctr" anchorCtr="0">
            <a:noAutofit/>
          </a:bodyPr>
          <a:lstStyle>
            <a:lvl1pPr lvl="0" algn="l" rtl="0">
              <a:spcBef>
                <a:spcPts val="0"/>
              </a:spcBef>
              <a:spcAft>
                <a:spcPts val="0"/>
              </a:spcAft>
              <a:buSzPts val="1400"/>
              <a:buNone/>
              <a:defRPr>
                <a:solidFill>
                  <a:srgbClr val="FFFFFF"/>
                </a:solidFill>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13" name="Google Shape;113;p20"/>
          <p:cNvSpPr txBox="1">
            <a:spLocks noGrp="1"/>
          </p:cNvSpPr>
          <p:nvPr>
            <p:ph type="sldNum" idx="12"/>
          </p:nvPr>
        </p:nvSpPr>
        <p:spPr>
          <a:xfrm>
            <a:off x="10437780" y="6268800"/>
            <a:ext cx="1236900" cy="258600"/>
          </a:xfrm>
          <a:prstGeom prst="rect">
            <a:avLst/>
          </a:prstGeom>
          <a:noFill/>
          <a:ln>
            <a:noFill/>
          </a:ln>
        </p:spPr>
        <p:txBody>
          <a:bodyPr spcFirstLastPara="1" wrap="square" lIns="0" tIns="0" rIns="0" bIns="0" anchor="ctr" anchorCtr="0">
            <a:noAutofit/>
          </a:bodyPr>
          <a:lstStyle>
            <a:lvl1pPr marL="0" lvl="0" indent="0" algn="r" rtl="0">
              <a:spcBef>
                <a:spcPts val="0"/>
              </a:spcBef>
              <a:buNone/>
              <a:defRPr sz="1300" b="1">
                <a:solidFill>
                  <a:srgbClr val="FFFFFF"/>
                </a:solidFill>
                <a:latin typeface="Arial"/>
                <a:ea typeface="Arial"/>
                <a:cs typeface="Arial"/>
                <a:sym typeface="Arial"/>
              </a:defRPr>
            </a:lvl1pPr>
            <a:lvl2pPr marL="0" lvl="1" indent="0" algn="r" rtl="0">
              <a:spcBef>
                <a:spcPts val="0"/>
              </a:spcBef>
              <a:buNone/>
              <a:defRPr sz="1300" b="1">
                <a:solidFill>
                  <a:srgbClr val="FFFFFF"/>
                </a:solidFill>
                <a:latin typeface="Arial"/>
                <a:ea typeface="Arial"/>
                <a:cs typeface="Arial"/>
                <a:sym typeface="Arial"/>
              </a:defRPr>
            </a:lvl2pPr>
            <a:lvl3pPr marL="0" lvl="2" indent="0" algn="r" rtl="0">
              <a:spcBef>
                <a:spcPts val="0"/>
              </a:spcBef>
              <a:buNone/>
              <a:defRPr sz="1300" b="1">
                <a:solidFill>
                  <a:srgbClr val="FFFFFF"/>
                </a:solidFill>
                <a:latin typeface="Arial"/>
                <a:ea typeface="Arial"/>
                <a:cs typeface="Arial"/>
                <a:sym typeface="Arial"/>
              </a:defRPr>
            </a:lvl3pPr>
            <a:lvl4pPr marL="0" lvl="3" indent="0" algn="r" rtl="0">
              <a:spcBef>
                <a:spcPts val="0"/>
              </a:spcBef>
              <a:buNone/>
              <a:defRPr sz="1300" b="1">
                <a:solidFill>
                  <a:srgbClr val="FFFFFF"/>
                </a:solidFill>
                <a:latin typeface="Arial"/>
                <a:ea typeface="Arial"/>
                <a:cs typeface="Arial"/>
                <a:sym typeface="Arial"/>
              </a:defRPr>
            </a:lvl4pPr>
            <a:lvl5pPr marL="0" lvl="4" indent="0" algn="r" rtl="0">
              <a:spcBef>
                <a:spcPts val="0"/>
              </a:spcBef>
              <a:buNone/>
              <a:defRPr sz="1300" b="1">
                <a:solidFill>
                  <a:srgbClr val="FFFFFF"/>
                </a:solidFill>
                <a:latin typeface="Arial"/>
                <a:ea typeface="Arial"/>
                <a:cs typeface="Arial"/>
                <a:sym typeface="Arial"/>
              </a:defRPr>
            </a:lvl5pPr>
            <a:lvl6pPr marL="0" lvl="5" indent="0" algn="r" rtl="0">
              <a:spcBef>
                <a:spcPts val="0"/>
              </a:spcBef>
              <a:buNone/>
              <a:defRPr sz="1300" b="1">
                <a:solidFill>
                  <a:srgbClr val="FFFFFF"/>
                </a:solidFill>
                <a:latin typeface="Arial"/>
                <a:ea typeface="Arial"/>
                <a:cs typeface="Arial"/>
                <a:sym typeface="Arial"/>
              </a:defRPr>
            </a:lvl6pPr>
            <a:lvl7pPr marL="0" lvl="6" indent="0" algn="r" rtl="0">
              <a:spcBef>
                <a:spcPts val="0"/>
              </a:spcBef>
              <a:buNone/>
              <a:defRPr sz="1300" b="1">
                <a:solidFill>
                  <a:srgbClr val="FFFFFF"/>
                </a:solidFill>
                <a:latin typeface="Arial"/>
                <a:ea typeface="Arial"/>
                <a:cs typeface="Arial"/>
                <a:sym typeface="Arial"/>
              </a:defRPr>
            </a:lvl7pPr>
            <a:lvl8pPr marL="0" lvl="7" indent="0" algn="r" rtl="0">
              <a:spcBef>
                <a:spcPts val="0"/>
              </a:spcBef>
              <a:buNone/>
              <a:defRPr sz="1300" b="1">
                <a:solidFill>
                  <a:srgbClr val="FFFFFF"/>
                </a:solidFill>
                <a:latin typeface="Arial"/>
                <a:ea typeface="Arial"/>
                <a:cs typeface="Arial"/>
                <a:sym typeface="Arial"/>
              </a:defRPr>
            </a:lvl8pPr>
            <a:lvl9pPr marL="0" lvl="8" indent="0" algn="r" rtl="0">
              <a:spcBef>
                <a:spcPts val="0"/>
              </a:spcBef>
              <a:buNone/>
              <a:defRPr sz="1300" b="1">
                <a:solidFill>
                  <a:srgbClr val="FFFFF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fi-FI"/>
              <a:t>‹#›</a:t>
            </a:fld>
            <a:endParaRPr/>
          </a:p>
        </p:txBody>
      </p:sp>
      <p:pic>
        <p:nvPicPr>
          <p:cNvPr id="114" name="Google Shape;114;p20"/>
          <p:cNvPicPr preferRelativeResize="0"/>
          <p:nvPr/>
        </p:nvPicPr>
        <p:blipFill rotWithShape="1">
          <a:blip r:embed="rId2">
            <a:alphaModFix/>
          </a:blip>
          <a:srcRect/>
          <a:stretch/>
        </p:blipFill>
        <p:spPr>
          <a:xfrm>
            <a:off x="320412" y="6134100"/>
            <a:ext cx="1058332" cy="593998"/>
          </a:xfrm>
          <a:prstGeom prst="rect">
            <a:avLst/>
          </a:prstGeom>
          <a:noFill/>
          <a:ln>
            <a:noFill/>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matchingName="Väliotsikko spåra">
  <p:cSld name="Väliotsikko spåra">
    <p:bg>
      <p:bgPr>
        <a:solidFill>
          <a:srgbClr val="009246"/>
        </a:solidFill>
        <a:effectLst/>
      </p:bgPr>
    </p:bg>
    <p:spTree>
      <p:nvGrpSpPr>
        <p:cNvPr id="1" name="Shape 115"/>
        <p:cNvGrpSpPr/>
        <p:nvPr/>
      </p:nvGrpSpPr>
      <p:grpSpPr>
        <a:xfrm>
          <a:off x="0" y="0"/>
          <a:ext cx="0" cy="0"/>
          <a:chOff x="0" y="0"/>
          <a:chExt cx="0" cy="0"/>
        </a:xfrm>
      </p:grpSpPr>
      <p:sp>
        <p:nvSpPr>
          <p:cNvPr id="116" name="Google Shape;116;p21"/>
          <p:cNvSpPr txBox="1">
            <a:spLocks noGrp="1"/>
          </p:cNvSpPr>
          <p:nvPr>
            <p:ph type="ctrTitle"/>
          </p:nvPr>
        </p:nvSpPr>
        <p:spPr>
          <a:xfrm>
            <a:off x="486383" y="457200"/>
            <a:ext cx="9972000" cy="5136300"/>
          </a:xfrm>
          <a:prstGeom prst="rect">
            <a:avLst/>
          </a:prstGeom>
          <a:noFill/>
          <a:ln>
            <a:noFill/>
          </a:ln>
        </p:spPr>
        <p:txBody>
          <a:bodyPr spcFirstLastPara="1" wrap="square" lIns="0" tIns="0" rIns="0" bIns="0" anchor="t" anchorCtr="0">
            <a:noAutofit/>
          </a:bodyPr>
          <a:lstStyle>
            <a:lvl1pPr lvl="0" algn="l" rtl="0">
              <a:lnSpc>
                <a:spcPct val="85000"/>
              </a:lnSpc>
              <a:spcBef>
                <a:spcPts val="0"/>
              </a:spcBef>
              <a:spcAft>
                <a:spcPts val="0"/>
              </a:spcAft>
              <a:buClr>
                <a:srgbClr val="FFFFFF"/>
              </a:buClr>
              <a:buSzPts val="7000"/>
              <a:buFont typeface="Arial"/>
              <a:buNone/>
              <a:defRPr sz="7000">
                <a:solidFill>
                  <a:srgbClr val="FFFFFF"/>
                </a:solidFill>
                <a:latin typeface="Arial"/>
                <a:ea typeface="Arial"/>
                <a:cs typeface="Arial"/>
                <a:sym typeface="Arial"/>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17" name="Google Shape;117;p21"/>
          <p:cNvSpPr txBox="1">
            <a:spLocks noGrp="1"/>
          </p:cNvSpPr>
          <p:nvPr>
            <p:ph type="dt" idx="10"/>
          </p:nvPr>
        </p:nvSpPr>
        <p:spPr>
          <a:xfrm>
            <a:off x="1663430" y="6268800"/>
            <a:ext cx="1305000" cy="258600"/>
          </a:xfrm>
          <a:prstGeom prst="rect">
            <a:avLst/>
          </a:prstGeom>
          <a:noFill/>
          <a:ln>
            <a:noFill/>
          </a:ln>
        </p:spPr>
        <p:txBody>
          <a:bodyPr spcFirstLastPara="1" wrap="square" lIns="0" tIns="0" rIns="0" bIns="0" anchor="ctr" anchorCtr="0">
            <a:noAutofit/>
          </a:bodyPr>
          <a:lstStyle>
            <a:lvl1pPr lvl="0" algn="ctr" rtl="0">
              <a:spcBef>
                <a:spcPts val="0"/>
              </a:spcBef>
              <a:spcAft>
                <a:spcPts val="0"/>
              </a:spcAft>
              <a:buSzPts val="1400"/>
              <a:buNone/>
              <a:defRPr>
                <a:solidFill>
                  <a:srgbClr val="FFFFFF"/>
                </a:solidFill>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18" name="Google Shape;118;p21"/>
          <p:cNvSpPr txBox="1">
            <a:spLocks noGrp="1"/>
          </p:cNvSpPr>
          <p:nvPr>
            <p:ph type="ftr" idx="11"/>
          </p:nvPr>
        </p:nvSpPr>
        <p:spPr>
          <a:xfrm>
            <a:off x="3202022" y="6268800"/>
            <a:ext cx="4114800" cy="258600"/>
          </a:xfrm>
          <a:prstGeom prst="rect">
            <a:avLst/>
          </a:prstGeom>
          <a:noFill/>
          <a:ln>
            <a:noFill/>
          </a:ln>
        </p:spPr>
        <p:txBody>
          <a:bodyPr spcFirstLastPara="1" wrap="square" lIns="0" tIns="0" rIns="0" bIns="0" anchor="ctr" anchorCtr="0">
            <a:noAutofit/>
          </a:bodyPr>
          <a:lstStyle>
            <a:lvl1pPr lvl="0" algn="l" rtl="0">
              <a:spcBef>
                <a:spcPts val="0"/>
              </a:spcBef>
              <a:spcAft>
                <a:spcPts val="0"/>
              </a:spcAft>
              <a:buSzPts val="1400"/>
              <a:buNone/>
              <a:defRPr>
                <a:solidFill>
                  <a:srgbClr val="FFFFFF"/>
                </a:solidFill>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19" name="Google Shape;119;p21"/>
          <p:cNvSpPr txBox="1">
            <a:spLocks noGrp="1"/>
          </p:cNvSpPr>
          <p:nvPr>
            <p:ph type="sldNum" idx="12"/>
          </p:nvPr>
        </p:nvSpPr>
        <p:spPr>
          <a:xfrm>
            <a:off x="10437780" y="6268800"/>
            <a:ext cx="1236900" cy="258600"/>
          </a:xfrm>
          <a:prstGeom prst="rect">
            <a:avLst/>
          </a:prstGeom>
          <a:noFill/>
          <a:ln>
            <a:noFill/>
          </a:ln>
        </p:spPr>
        <p:txBody>
          <a:bodyPr spcFirstLastPara="1" wrap="square" lIns="0" tIns="0" rIns="0" bIns="0" anchor="ctr" anchorCtr="0">
            <a:noAutofit/>
          </a:bodyPr>
          <a:lstStyle>
            <a:lvl1pPr marL="0" lvl="0" indent="0" algn="r" rtl="0">
              <a:spcBef>
                <a:spcPts val="0"/>
              </a:spcBef>
              <a:buNone/>
              <a:defRPr sz="1300" b="1">
                <a:solidFill>
                  <a:srgbClr val="FFFFFF"/>
                </a:solidFill>
                <a:latin typeface="Arial"/>
                <a:ea typeface="Arial"/>
                <a:cs typeface="Arial"/>
                <a:sym typeface="Arial"/>
              </a:defRPr>
            </a:lvl1pPr>
            <a:lvl2pPr marL="0" lvl="1" indent="0" algn="r" rtl="0">
              <a:spcBef>
                <a:spcPts val="0"/>
              </a:spcBef>
              <a:buNone/>
              <a:defRPr sz="1300" b="1">
                <a:solidFill>
                  <a:srgbClr val="FFFFFF"/>
                </a:solidFill>
                <a:latin typeface="Arial"/>
                <a:ea typeface="Arial"/>
                <a:cs typeface="Arial"/>
                <a:sym typeface="Arial"/>
              </a:defRPr>
            </a:lvl2pPr>
            <a:lvl3pPr marL="0" lvl="2" indent="0" algn="r" rtl="0">
              <a:spcBef>
                <a:spcPts val="0"/>
              </a:spcBef>
              <a:buNone/>
              <a:defRPr sz="1300" b="1">
                <a:solidFill>
                  <a:srgbClr val="FFFFFF"/>
                </a:solidFill>
                <a:latin typeface="Arial"/>
                <a:ea typeface="Arial"/>
                <a:cs typeface="Arial"/>
                <a:sym typeface="Arial"/>
              </a:defRPr>
            </a:lvl3pPr>
            <a:lvl4pPr marL="0" lvl="3" indent="0" algn="r" rtl="0">
              <a:spcBef>
                <a:spcPts val="0"/>
              </a:spcBef>
              <a:buNone/>
              <a:defRPr sz="1300" b="1">
                <a:solidFill>
                  <a:srgbClr val="FFFFFF"/>
                </a:solidFill>
                <a:latin typeface="Arial"/>
                <a:ea typeface="Arial"/>
                <a:cs typeface="Arial"/>
                <a:sym typeface="Arial"/>
              </a:defRPr>
            </a:lvl4pPr>
            <a:lvl5pPr marL="0" lvl="4" indent="0" algn="r" rtl="0">
              <a:spcBef>
                <a:spcPts val="0"/>
              </a:spcBef>
              <a:buNone/>
              <a:defRPr sz="1300" b="1">
                <a:solidFill>
                  <a:srgbClr val="FFFFFF"/>
                </a:solidFill>
                <a:latin typeface="Arial"/>
                <a:ea typeface="Arial"/>
                <a:cs typeface="Arial"/>
                <a:sym typeface="Arial"/>
              </a:defRPr>
            </a:lvl5pPr>
            <a:lvl6pPr marL="0" lvl="5" indent="0" algn="r" rtl="0">
              <a:spcBef>
                <a:spcPts val="0"/>
              </a:spcBef>
              <a:buNone/>
              <a:defRPr sz="1300" b="1">
                <a:solidFill>
                  <a:srgbClr val="FFFFFF"/>
                </a:solidFill>
                <a:latin typeface="Arial"/>
                <a:ea typeface="Arial"/>
                <a:cs typeface="Arial"/>
                <a:sym typeface="Arial"/>
              </a:defRPr>
            </a:lvl6pPr>
            <a:lvl7pPr marL="0" lvl="6" indent="0" algn="r" rtl="0">
              <a:spcBef>
                <a:spcPts val="0"/>
              </a:spcBef>
              <a:buNone/>
              <a:defRPr sz="1300" b="1">
                <a:solidFill>
                  <a:srgbClr val="FFFFFF"/>
                </a:solidFill>
                <a:latin typeface="Arial"/>
                <a:ea typeface="Arial"/>
                <a:cs typeface="Arial"/>
                <a:sym typeface="Arial"/>
              </a:defRPr>
            </a:lvl7pPr>
            <a:lvl8pPr marL="0" lvl="7" indent="0" algn="r" rtl="0">
              <a:spcBef>
                <a:spcPts val="0"/>
              </a:spcBef>
              <a:buNone/>
              <a:defRPr sz="1300" b="1">
                <a:solidFill>
                  <a:srgbClr val="FFFFFF"/>
                </a:solidFill>
                <a:latin typeface="Arial"/>
                <a:ea typeface="Arial"/>
                <a:cs typeface="Arial"/>
                <a:sym typeface="Arial"/>
              </a:defRPr>
            </a:lvl8pPr>
            <a:lvl9pPr marL="0" lvl="8" indent="0" algn="r" rtl="0">
              <a:spcBef>
                <a:spcPts val="0"/>
              </a:spcBef>
              <a:buNone/>
              <a:defRPr sz="1300" b="1">
                <a:solidFill>
                  <a:srgbClr val="FFFFF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fi-FI"/>
              <a:t>‹#›</a:t>
            </a:fld>
            <a:endParaRPr/>
          </a:p>
        </p:txBody>
      </p:sp>
      <p:pic>
        <p:nvPicPr>
          <p:cNvPr id="120" name="Google Shape;120;p21"/>
          <p:cNvPicPr preferRelativeResize="0"/>
          <p:nvPr/>
        </p:nvPicPr>
        <p:blipFill rotWithShape="1">
          <a:blip r:embed="rId2">
            <a:alphaModFix/>
          </a:blip>
          <a:srcRect/>
          <a:stretch/>
        </p:blipFill>
        <p:spPr>
          <a:xfrm>
            <a:off x="320412" y="6134100"/>
            <a:ext cx="1058332" cy="593998"/>
          </a:xfrm>
          <a:prstGeom prst="rect">
            <a:avLst/>
          </a:prstGeom>
          <a:noFill/>
          <a:ln>
            <a:noFill/>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matchingName="Väliotsikko kupari">
  <p:cSld name="Väliotsikko kupari">
    <p:bg>
      <p:bgPr>
        <a:solidFill>
          <a:srgbClr val="00D7A6"/>
        </a:solidFill>
        <a:effectLst/>
      </p:bgPr>
    </p:bg>
    <p:spTree>
      <p:nvGrpSpPr>
        <p:cNvPr id="1" name="Shape 121"/>
        <p:cNvGrpSpPr/>
        <p:nvPr/>
      </p:nvGrpSpPr>
      <p:grpSpPr>
        <a:xfrm>
          <a:off x="0" y="0"/>
          <a:ext cx="0" cy="0"/>
          <a:chOff x="0" y="0"/>
          <a:chExt cx="0" cy="0"/>
        </a:xfrm>
      </p:grpSpPr>
      <p:sp>
        <p:nvSpPr>
          <p:cNvPr id="122" name="Google Shape;122;p22"/>
          <p:cNvSpPr txBox="1">
            <a:spLocks noGrp="1"/>
          </p:cNvSpPr>
          <p:nvPr>
            <p:ph type="ctrTitle"/>
          </p:nvPr>
        </p:nvSpPr>
        <p:spPr>
          <a:xfrm>
            <a:off x="486383" y="457200"/>
            <a:ext cx="9972000" cy="5136300"/>
          </a:xfrm>
          <a:prstGeom prst="rect">
            <a:avLst/>
          </a:prstGeom>
          <a:noFill/>
          <a:ln>
            <a:noFill/>
          </a:ln>
        </p:spPr>
        <p:txBody>
          <a:bodyPr spcFirstLastPara="1" wrap="square" lIns="0" tIns="0" rIns="0" bIns="0" anchor="t" anchorCtr="0">
            <a:noAutofit/>
          </a:bodyPr>
          <a:lstStyle>
            <a:lvl1pPr lvl="0" algn="l" rtl="0">
              <a:lnSpc>
                <a:spcPct val="85000"/>
              </a:lnSpc>
              <a:spcBef>
                <a:spcPts val="0"/>
              </a:spcBef>
              <a:spcAft>
                <a:spcPts val="0"/>
              </a:spcAft>
              <a:buClr>
                <a:srgbClr val="FFFFFF"/>
              </a:buClr>
              <a:buSzPts val="7000"/>
              <a:buFont typeface="Arial"/>
              <a:buNone/>
              <a:defRPr sz="7000">
                <a:solidFill>
                  <a:srgbClr val="FFFFFF"/>
                </a:solidFill>
                <a:latin typeface="Arial"/>
                <a:ea typeface="Arial"/>
                <a:cs typeface="Arial"/>
                <a:sym typeface="Arial"/>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23" name="Google Shape;123;p22"/>
          <p:cNvSpPr txBox="1">
            <a:spLocks noGrp="1"/>
          </p:cNvSpPr>
          <p:nvPr>
            <p:ph type="dt" idx="10"/>
          </p:nvPr>
        </p:nvSpPr>
        <p:spPr>
          <a:xfrm>
            <a:off x="1663430" y="6268800"/>
            <a:ext cx="1305000" cy="258600"/>
          </a:xfrm>
          <a:prstGeom prst="rect">
            <a:avLst/>
          </a:prstGeom>
          <a:noFill/>
          <a:ln>
            <a:noFill/>
          </a:ln>
        </p:spPr>
        <p:txBody>
          <a:bodyPr spcFirstLastPara="1" wrap="square" lIns="0" tIns="0" rIns="0" bIns="0" anchor="ctr" anchorCtr="0">
            <a:noAutofit/>
          </a:bodyPr>
          <a:lstStyle>
            <a:lvl1pPr lvl="0" algn="ctr" rtl="0">
              <a:spcBef>
                <a:spcPts val="0"/>
              </a:spcBef>
              <a:spcAft>
                <a:spcPts val="0"/>
              </a:spcAft>
              <a:buSzPts val="1400"/>
              <a:buNone/>
              <a:defRPr>
                <a:solidFill>
                  <a:srgbClr val="FFFFFF"/>
                </a:solidFill>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24" name="Google Shape;124;p22"/>
          <p:cNvSpPr txBox="1">
            <a:spLocks noGrp="1"/>
          </p:cNvSpPr>
          <p:nvPr>
            <p:ph type="ftr" idx="11"/>
          </p:nvPr>
        </p:nvSpPr>
        <p:spPr>
          <a:xfrm>
            <a:off x="3202022" y="6268800"/>
            <a:ext cx="4114800" cy="258600"/>
          </a:xfrm>
          <a:prstGeom prst="rect">
            <a:avLst/>
          </a:prstGeom>
          <a:noFill/>
          <a:ln>
            <a:noFill/>
          </a:ln>
        </p:spPr>
        <p:txBody>
          <a:bodyPr spcFirstLastPara="1" wrap="square" lIns="0" tIns="0" rIns="0" bIns="0" anchor="ctr" anchorCtr="0">
            <a:noAutofit/>
          </a:bodyPr>
          <a:lstStyle>
            <a:lvl1pPr lvl="0" algn="l" rtl="0">
              <a:spcBef>
                <a:spcPts val="0"/>
              </a:spcBef>
              <a:spcAft>
                <a:spcPts val="0"/>
              </a:spcAft>
              <a:buSzPts val="1400"/>
              <a:buNone/>
              <a:defRPr>
                <a:solidFill>
                  <a:srgbClr val="FFFFFF"/>
                </a:solidFill>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25" name="Google Shape;125;p22"/>
          <p:cNvSpPr txBox="1">
            <a:spLocks noGrp="1"/>
          </p:cNvSpPr>
          <p:nvPr>
            <p:ph type="sldNum" idx="12"/>
          </p:nvPr>
        </p:nvSpPr>
        <p:spPr>
          <a:xfrm>
            <a:off x="10437780" y="6268800"/>
            <a:ext cx="1236900" cy="258600"/>
          </a:xfrm>
          <a:prstGeom prst="rect">
            <a:avLst/>
          </a:prstGeom>
          <a:noFill/>
          <a:ln>
            <a:noFill/>
          </a:ln>
        </p:spPr>
        <p:txBody>
          <a:bodyPr spcFirstLastPara="1" wrap="square" lIns="0" tIns="0" rIns="0" bIns="0" anchor="ctr" anchorCtr="0">
            <a:noAutofit/>
          </a:bodyPr>
          <a:lstStyle>
            <a:lvl1pPr marL="0" lvl="0" indent="0" algn="r" rtl="0">
              <a:spcBef>
                <a:spcPts val="0"/>
              </a:spcBef>
              <a:buNone/>
              <a:defRPr sz="1300" b="1">
                <a:solidFill>
                  <a:srgbClr val="FFFFFF"/>
                </a:solidFill>
                <a:latin typeface="Arial"/>
                <a:ea typeface="Arial"/>
                <a:cs typeface="Arial"/>
                <a:sym typeface="Arial"/>
              </a:defRPr>
            </a:lvl1pPr>
            <a:lvl2pPr marL="0" lvl="1" indent="0" algn="r" rtl="0">
              <a:spcBef>
                <a:spcPts val="0"/>
              </a:spcBef>
              <a:buNone/>
              <a:defRPr sz="1300" b="1">
                <a:solidFill>
                  <a:srgbClr val="FFFFFF"/>
                </a:solidFill>
                <a:latin typeface="Arial"/>
                <a:ea typeface="Arial"/>
                <a:cs typeface="Arial"/>
                <a:sym typeface="Arial"/>
              </a:defRPr>
            </a:lvl2pPr>
            <a:lvl3pPr marL="0" lvl="2" indent="0" algn="r" rtl="0">
              <a:spcBef>
                <a:spcPts val="0"/>
              </a:spcBef>
              <a:buNone/>
              <a:defRPr sz="1300" b="1">
                <a:solidFill>
                  <a:srgbClr val="FFFFFF"/>
                </a:solidFill>
                <a:latin typeface="Arial"/>
                <a:ea typeface="Arial"/>
                <a:cs typeface="Arial"/>
                <a:sym typeface="Arial"/>
              </a:defRPr>
            </a:lvl3pPr>
            <a:lvl4pPr marL="0" lvl="3" indent="0" algn="r" rtl="0">
              <a:spcBef>
                <a:spcPts val="0"/>
              </a:spcBef>
              <a:buNone/>
              <a:defRPr sz="1300" b="1">
                <a:solidFill>
                  <a:srgbClr val="FFFFFF"/>
                </a:solidFill>
                <a:latin typeface="Arial"/>
                <a:ea typeface="Arial"/>
                <a:cs typeface="Arial"/>
                <a:sym typeface="Arial"/>
              </a:defRPr>
            </a:lvl4pPr>
            <a:lvl5pPr marL="0" lvl="4" indent="0" algn="r" rtl="0">
              <a:spcBef>
                <a:spcPts val="0"/>
              </a:spcBef>
              <a:buNone/>
              <a:defRPr sz="1300" b="1">
                <a:solidFill>
                  <a:srgbClr val="FFFFFF"/>
                </a:solidFill>
                <a:latin typeface="Arial"/>
                <a:ea typeface="Arial"/>
                <a:cs typeface="Arial"/>
                <a:sym typeface="Arial"/>
              </a:defRPr>
            </a:lvl5pPr>
            <a:lvl6pPr marL="0" lvl="5" indent="0" algn="r" rtl="0">
              <a:spcBef>
                <a:spcPts val="0"/>
              </a:spcBef>
              <a:buNone/>
              <a:defRPr sz="1300" b="1">
                <a:solidFill>
                  <a:srgbClr val="FFFFFF"/>
                </a:solidFill>
                <a:latin typeface="Arial"/>
                <a:ea typeface="Arial"/>
                <a:cs typeface="Arial"/>
                <a:sym typeface="Arial"/>
              </a:defRPr>
            </a:lvl6pPr>
            <a:lvl7pPr marL="0" lvl="6" indent="0" algn="r" rtl="0">
              <a:spcBef>
                <a:spcPts val="0"/>
              </a:spcBef>
              <a:buNone/>
              <a:defRPr sz="1300" b="1">
                <a:solidFill>
                  <a:srgbClr val="FFFFFF"/>
                </a:solidFill>
                <a:latin typeface="Arial"/>
                <a:ea typeface="Arial"/>
                <a:cs typeface="Arial"/>
                <a:sym typeface="Arial"/>
              </a:defRPr>
            </a:lvl7pPr>
            <a:lvl8pPr marL="0" lvl="7" indent="0" algn="r" rtl="0">
              <a:spcBef>
                <a:spcPts val="0"/>
              </a:spcBef>
              <a:buNone/>
              <a:defRPr sz="1300" b="1">
                <a:solidFill>
                  <a:srgbClr val="FFFFFF"/>
                </a:solidFill>
                <a:latin typeface="Arial"/>
                <a:ea typeface="Arial"/>
                <a:cs typeface="Arial"/>
                <a:sym typeface="Arial"/>
              </a:defRPr>
            </a:lvl8pPr>
            <a:lvl9pPr marL="0" lvl="8" indent="0" algn="r" rtl="0">
              <a:spcBef>
                <a:spcPts val="0"/>
              </a:spcBef>
              <a:buNone/>
              <a:defRPr sz="1300" b="1">
                <a:solidFill>
                  <a:srgbClr val="FFFFF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fi-FI"/>
              <a:t>‹#›</a:t>
            </a:fld>
            <a:endParaRPr/>
          </a:p>
        </p:txBody>
      </p:sp>
      <p:pic>
        <p:nvPicPr>
          <p:cNvPr id="126" name="Google Shape;126;p22"/>
          <p:cNvPicPr preferRelativeResize="0"/>
          <p:nvPr/>
        </p:nvPicPr>
        <p:blipFill rotWithShape="1">
          <a:blip r:embed="rId2">
            <a:alphaModFix/>
          </a:blip>
          <a:srcRect/>
          <a:stretch/>
        </p:blipFill>
        <p:spPr>
          <a:xfrm>
            <a:off x="320412" y="6134100"/>
            <a:ext cx="1058332" cy="593998"/>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63"/>
        <p:cNvGrpSpPr/>
        <p:nvPr/>
      </p:nvGrpSpPr>
      <p:grpSpPr>
        <a:xfrm>
          <a:off x="0" y="0"/>
          <a:ext cx="0" cy="0"/>
          <a:chOff x="0" y="0"/>
          <a:chExt cx="0" cy="0"/>
        </a:xfrm>
      </p:grpSpPr>
      <p:pic>
        <p:nvPicPr>
          <p:cNvPr id="64" name="Google Shape;64;p12"/>
          <p:cNvPicPr preferRelativeResize="0"/>
          <p:nvPr/>
        </p:nvPicPr>
        <p:blipFill rotWithShape="1">
          <a:blip r:embed="rId25">
            <a:alphaModFix/>
          </a:blip>
          <a:srcRect/>
          <a:stretch/>
        </p:blipFill>
        <p:spPr>
          <a:xfrm>
            <a:off x="320412" y="6134100"/>
            <a:ext cx="1058332" cy="593998"/>
          </a:xfrm>
          <a:prstGeom prst="rect">
            <a:avLst/>
          </a:prstGeom>
          <a:noFill/>
          <a:ln>
            <a:noFill/>
          </a:ln>
        </p:spPr>
      </p:pic>
      <p:sp>
        <p:nvSpPr>
          <p:cNvPr id="65" name="Google Shape;65;p12"/>
          <p:cNvSpPr txBox="1">
            <a:spLocks noGrp="1"/>
          </p:cNvSpPr>
          <p:nvPr>
            <p:ph type="title"/>
          </p:nvPr>
        </p:nvSpPr>
        <p:spPr>
          <a:xfrm>
            <a:off x="457199" y="408562"/>
            <a:ext cx="9972000" cy="787500"/>
          </a:xfrm>
          <a:prstGeom prst="rect">
            <a:avLst/>
          </a:prstGeom>
          <a:noFill/>
          <a:ln>
            <a:noFill/>
          </a:ln>
        </p:spPr>
        <p:txBody>
          <a:bodyPr spcFirstLastPara="1" wrap="square" lIns="0" tIns="0" rIns="0" bIns="0" anchor="t" anchorCtr="0">
            <a:noAutofit/>
          </a:bodyPr>
          <a:lstStyle>
            <a:lvl1pPr marR="0" lvl="0" algn="l" rtl="0">
              <a:lnSpc>
                <a:spcPct val="90000"/>
              </a:lnSpc>
              <a:spcBef>
                <a:spcPts val="0"/>
              </a:spcBef>
              <a:spcAft>
                <a:spcPts val="0"/>
              </a:spcAft>
              <a:buClr>
                <a:schemeClr val="dk1"/>
              </a:buClr>
              <a:buSzPts val="4200"/>
              <a:buFont typeface="Arial Black"/>
              <a:buNone/>
              <a:defRPr sz="4200" b="1" i="0" u="none" strike="noStrike" cap="none">
                <a:solidFill>
                  <a:schemeClr val="dk1"/>
                </a:solidFill>
                <a:latin typeface="Arial Black"/>
                <a:ea typeface="Arial Black"/>
                <a:cs typeface="Arial Black"/>
                <a:sym typeface="Arial Black"/>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66" name="Google Shape;66;p12"/>
          <p:cNvSpPr txBox="1">
            <a:spLocks noGrp="1"/>
          </p:cNvSpPr>
          <p:nvPr>
            <p:ph type="body" idx="1"/>
          </p:nvPr>
        </p:nvSpPr>
        <p:spPr>
          <a:xfrm>
            <a:off x="457199" y="1196502"/>
            <a:ext cx="9972000" cy="4980600"/>
          </a:xfrm>
          <a:prstGeom prst="rect">
            <a:avLst/>
          </a:prstGeom>
          <a:noFill/>
          <a:ln>
            <a:noFill/>
          </a:ln>
        </p:spPr>
        <p:txBody>
          <a:bodyPr spcFirstLastPara="1" wrap="square" lIns="0" tIns="0" rIns="0" bIns="0" anchor="t" anchorCtr="0">
            <a:noAutofit/>
          </a:bodyPr>
          <a:lstStyle>
            <a:lvl1pPr marL="457200" marR="0" lvl="0" indent="-387350" algn="l" rtl="0">
              <a:lnSpc>
                <a:spcPct val="100000"/>
              </a:lnSpc>
              <a:spcBef>
                <a:spcPts val="0"/>
              </a:spcBef>
              <a:spcAft>
                <a:spcPts val="0"/>
              </a:spcAft>
              <a:buClr>
                <a:schemeClr val="dk1"/>
              </a:buClr>
              <a:buSzPts val="2500"/>
              <a:buFont typeface="Arial"/>
              <a:buChar char="•"/>
              <a:defRPr sz="2500" b="0" i="0" u="none" strike="noStrike" cap="none">
                <a:solidFill>
                  <a:schemeClr val="dk1"/>
                </a:solidFill>
                <a:latin typeface="Arial"/>
                <a:ea typeface="Arial"/>
                <a:cs typeface="Arial"/>
                <a:sym typeface="Arial"/>
              </a:defRPr>
            </a:lvl1pPr>
            <a:lvl2pPr marL="914400" marR="0" lvl="1" indent="-381000" algn="l" rtl="0">
              <a:lnSpc>
                <a:spcPct val="100000"/>
              </a:lnSpc>
              <a:spcBef>
                <a:spcPts val="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lnSpc>
                <a:spcPct val="100000"/>
              </a:lnSpc>
              <a:spcBef>
                <a:spcPts val="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lnSpc>
                <a:spcPct val="100000"/>
              </a:lnSpc>
              <a:spcBef>
                <a:spcPts val="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lnSpc>
                <a:spcPct val="100000"/>
              </a:lnSpc>
              <a:spcBef>
                <a:spcPts val="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67" name="Google Shape;67;p12"/>
          <p:cNvSpPr txBox="1">
            <a:spLocks noGrp="1"/>
          </p:cNvSpPr>
          <p:nvPr>
            <p:ph type="dt" idx="10"/>
          </p:nvPr>
        </p:nvSpPr>
        <p:spPr>
          <a:xfrm>
            <a:off x="1663430" y="6268800"/>
            <a:ext cx="1305000" cy="258600"/>
          </a:xfrm>
          <a:prstGeom prst="rect">
            <a:avLst/>
          </a:prstGeom>
          <a:noFill/>
          <a:ln>
            <a:noFill/>
          </a:ln>
        </p:spPr>
        <p:txBody>
          <a:bodyPr spcFirstLastPara="1" wrap="square" lIns="0" tIns="0" rIns="0" bIns="0" anchor="ctr" anchorCtr="0">
            <a:noAutofit/>
          </a:bodyPr>
          <a:lstStyle>
            <a:lvl1pPr marR="0" lvl="0" algn="ctr" rtl="0">
              <a:spcBef>
                <a:spcPts val="0"/>
              </a:spcBef>
              <a:spcAft>
                <a:spcPts val="0"/>
              </a:spcAft>
              <a:buSzPts val="1400"/>
              <a:buNone/>
              <a:defRPr sz="1300" b="0" i="0" u="none" strike="noStrike" cap="none">
                <a:solidFill>
                  <a:srgbClr val="000000"/>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68" name="Google Shape;68;p12"/>
          <p:cNvSpPr txBox="1">
            <a:spLocks noGrp="1"/>
          </p:cNvSpPr>
          <p:nvPr>
            <p:ph type="ftr" idx="11"/>
          </p:nvPr>
        </p:nvSpPr>
        <p:spPr>
          <a:xfrm>
            <a:off x="3202022" y="6268800"/>
            <a:ext cx="4114800" cy="258600"/>
          </a:xfrm>
          <a:prstGeom prst="rect">
            <a:avLst/>
          </a:prstGeom>
          <a:noFill/>
          <a:ln>
            <a:noFill/>
          </a:ln>
        </p:spPr>
        <p:txBody>
          <a:bodyPr spcFirstLastPara="1" wrap="square" lIns="0" tIns="0" rIns="0" bIns="0" anchor="ctr" anchorCtr="0">
            <a:noAutofit/>
          </a:bodyPr>
          <a:lstStyle>
            <a:lvl1pPr marR="0" lvl="0" algn="l" rtl="0">
              <a:spcBef>
                <a:spcPts val="0"/>
              </a:spcBef>
              <a:spcAft>
                <a:spcPts val="0"/>
              </a:spcAft>
              <a:buSzPts val="1400"/>
              <a:buNone/>
              <a:defRPr sz="1300" b="0" i="0" u="none" strike="noStrike" cap="none">
                <a:solidFill>
                  <a:srgbClr val="000000"/>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69" name="Google Shape;69;p12"/>
          <p:cNvSpPr txBox="1">
            <a:spLocks noGrp="1"/>
          </p:cNvSpPr>
          <p:nvPr>
            <p:ph type="sldNum" idx="12"/>
          </p:nvPr>
        </p:nvSpPr>
        <p:spPr>
          <a:xfrm>
            <a:off x="10437780" y="6268800"/>
            <a:ext cx="1236900" cy="258600"/>
          </a:xfrm>
          <a:prstGeom prst="rect">
            <a:avLst/>
          </a:prstGeom>
          <a:noFill/>
          <a:ln>
            <a:noFill/>
          </a:ln>
        </p:spPr>
        <p:txBody>
          <a:bodyPr spcFirstLastPara="1" wrap="square" lIns="0" tIns="0" rIns="0" bIns="0" anchor="ctr" anchorCtr="0">
            <a:noAutofit/>
          </a:bodyPr>
          <a:lstStyle>
            <a:lvl1pPr marL="0" marR="0" lvl="0" indent="0" algn="r" rtl="0">
              <a:spcBef>
                <a:spcPts val="0"/>
              </a:spcBef>
              <a:buNone/>
              <a:defRPr sz="1300" b="1" i="0" u="none" strike="noStrike" cap="none">
                <a:solidFill>
                  <a:srgbClr val="000000"/>
                </a:solidFill>
                <a:latin typeface="Arial"/>
                <a:ea typeface="Arial"/>
                <a:cs typeface="Arial"/>
                <a:sym typeface="Arial"/>
              </a:defRPr>
            </a:lvl1pPr>
            <a:lvl2pPr marL="0" marR="0" lvl="1" indent="0" algn="r" rtl="0">
              <a:spcBef>
                <a:spcPts val="0"/>
              </a:spcBef>
              <a:buNone/>
              <a:defRPr sz="1300" b="1" i="0" u="none" strike="noStrike" cap="none">
                <a:solidFill>
                  <a:srgbClr val="000000"/>
                </a:solidFill>
                <a:latin typeface="Arial"/>
                <a:ea typeface="Arial"/>
                <a:cs typeface="Arial"/>
                <a:sym typeface="Arial"/>
              </a:defRPr>
            </a:lvl2pPr>
            <a:lvl3pPr marL="0" marR="0" lvl="2" indent="0" algn="r" rtl="0">
              <a:spcBef>
                <a:spcPts val="0"/>
              </a:spcBef>
              <a:buNone/>
              <a:defRPr sz="1300" b="1" i="0" u="none" strike="noStrike" cap="none">
                <a:solidFill>
                  <a:srgbClr val="000000"/>
                </a:solidFill>
                <a:latin typeface="Arial"/>
                <a:ea typeface="Arial"/>
                <a:cs typeface="Arial"/>
                <a:sym typeface="Arial"/>
              </a:defRPr>
            </a:lvl3pPr>
            <a:lvl4pPr marL="0" marR="0" lvl="3" indent="0" algn="r" rtl="0">
              <a:spcBef>
                <a:spcPts val="0"/>
              </a:spcBef>
              <a:buNone/>
              <a:defRPr sz="1300" b="1" i="0" u="none" strike="noStrike" cap="none">
                <a:solidFill>
                  <a:srgbClr val="000000"/>
                </a:solidFill>
                <a:latin typeface="Arial"/>
                <a:ea typeface="Arial"/>
                <a:cs typeface="Arial"/>
                <a:sym typeface="Arial"/>
              </a:defRPr>
            </a:lvl4pPr>
            <a:lvl5pPr marL="0" marR="0" lvl="4" indent="0" algn="r" rtl="0">
              <a:spcBef>
                <a:spcPts val="0"/>
              </a:spcBef>
              <a:buNone/>
              <a:defRPr sz="1300" b="1" i="0" u="none" strike="noStrike" cap="none">
                <a:solidFill>
                  <a:srgbClr val="000000"/>
                </a:solidFill>
                <a:latin typeface="Arial"/>
                <a:ea typeface="Arial"/>
                <a:cs typeface="Arial"/>
                <a:sym typeface="Arial"/>
              </a:defRPr>
            </a:lvl5pPr>
            <a:lvl6pPr marL="0" marR="0" lvl="5" indent="0" algn="r" rtl="0">
              <a:spcBef>
                <a:spcPts val="0"/>
              </a:spcBef>
              <a:buNone/>
              <a:defRPr sz="1300" b="1" i="0" u="none" strike="noStrike" cap="none">
                <a:solidFill>
                  <a:srgbClr val="000000"/>
                </a:solidFill>
                <a:latin typeface="Arial"/>
                <a:ea typeface="Arial"/>
                <a:cs typeface="Arial"/>
                <a:sym typeface="Arial"/>
              </a:defRPr>
            </a:lvl6pPr>
            <a:lvl7pPr marL="0" marR="0" lvl="6" indent="0" algn="r" rtl="0">
              <a:spcBef>
                <a:spcPts val="0"/>
              </a:spcBef>
              <a:buNone/>
              <a:defRPr sz="1300" b="1" i="0" u="none" strike="noStrike" cap="none">
                <a:solidFill>
                  <a:srgbClr val="000000"/>
                </a:solidFill>
                <a:latin typeface="Arial"/>
                <a:ea typeface="Arial"/>
                <a:cs typeface="Arial"/>
                <a:sym typeface="Arial"/>
              </a:defRPr>
            </a:lvl7pPr>
            <a:lvl8pPr marL="0" marR="0" lvl="7" indent="0" algn="r" rtl="0">
              <a:spcBef>
                <a:spcPts val="0"/>
              </a:spcBef>
              <a:buNone/>
              <a:defRPr sz="1300" b="1" i="0" u="none" strike="noStrike" cap="none">
                <a:solidFill>
                  <a:srgbClr val="000000"/>
                </a:solidFill>
                <a:latin typeface="Arial"/>
                <a:ea typeface="Arial"/>
                <a:cs typeface="Arial"/>
                <a:sym typeface="Arial"/>
              </a:defRPr>
            </a:lvl8pPr>
            <a:lvl9pPr marL="0" marR="0" lvl="8" indent="0" algn="r" rtl="0">
              <a:spcBef>
                <a:spcPts val="0"/>
              </a:spcBef>
              <a:buNone/>
              <a:defRPr sz="1300" b="1" i="0" u="none" strike="noStrike" cap="none">
                <a:solidFill>
                  <a:srgbClr val="000000"/>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fi-FI"/>
              <a:t>‹#›</a:t>
            </a:fld>
            <a:endParaRPr/>
          </a:p>
        </p:txBody>
      </p:sp>
    </p:spTree>
  </p:cSld>
  <p:clrMap bg1="lt1" tx1="dk1" bg2="dk2" tx2="lt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 id="2147483670" r:id="rId12"/>
    <p:sldLayoutId id="2147483671" r:id="rId13"/>
    <p:sldLayoutId id="2147483672" r:id="rId14"/>
    <p:sldLayoutId id="2147483673" r:id="rId15"/>
    <p:sldLayoutId id="2147483674" r:id="rId16"/>
    <p:sldLayoutId id="2147483675" r:id="rId17"/>
    <p:sldLayoutId id="2147483676" r:id="rId18"/>
    <p:sldLayoutId id="2147483677" r:id="rId19"/>
    <p:sldLayoutId id="2147483678" r:id="rId20"/>
    <p:sldLayoutId id="2147483679" r:id="rId21"/>
    <p:sldLayoutId id="2147483680" r:id="rId22"/>
    <p:sldLayoutId id="2147483681" r:id="rId23"/>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9.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image" Target="../media/image8.png"/><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8" Type="http://schemas.openxmlformats.org/officeDocument/2006/relationships/image" Target="../media/image14.png"/><Relationship Id="rId13" Type="http://schemas.openxmlformats.org/officeDocument/2006/relationships/image" Target="../media/image19.png"/><Relationship Id="rId18" Type="http://schemas.openxmlformats.org/officeDocument/2006/relationships/image" Target="../media/image24.png"/><Relationship Id="rId3" Type="http://schemas.openxmlformats.org/officeDocument/2006/relationships/image" Target="../media/image9.png"/><Relationship Id="rId7" Type="http://schemas.openxmlformats.org/officeDocument/2006/relationships/image" Target="../media/image13.png"/><Relationship Id="rId12" Type="http://schemas.openxmlformats.org/officeDocument/2006/relationships/image" Target="../media/image18.png"/><Relationship Id="rId17" Type="http://schemas.openxmlformats.org/officeDocument/2006/relationships/image" Target="../media/image23.png"/><Relationship Id="rId2" Type="http://schemas.openxmlformats.org/officeDocument/2006/relationships/notesSlide" Target="../notesSlides/notesSlide8.xml"/><Relationship Id="rId16" Type="http://schemas.openxmlformats.org/officeDocument/2006/relationships/image" Target="../media/image22.png"/><Relationship Id="rId1" Type="http://schemas.openxmlformats.org/officeDocument/2006/relationships/slideLayout" Target="../slideLayouts/slideLayout4.xml"/><Relationship Id="rId6" Type="http://schemas.openxmlformats.org/officeDocument/2006/relationships/image" Target="../media/image12.png"/><Relationship Id="rId11" Type="http://schemas.openxmlformats.org/officeDocument/2006/relationships/image" Target="../media/image17.png"/><Relationship Id="rId5" Type="http://schemas.openxmlformats.org/officeDocument/2006/relationships/image" Target="../media/image11.png"/><Relationship Id="rId15" Type="http://schemas.openxmlformats.org/officeDocument/2006/relationships/image" Target="../media/image21.png"/><Relationship Id="rId10" Type="http://schemas.openxmlformats.org/officeDocument/2006/relationships/image" Target="../media/image16.png"/><Relationship Id="rId19" Type="http://schemas.openxmlformats.org/officeDocument/2006/relationships/image" Target="../media/image25.png"/><Relationship Id="rId4" Type="http://schemas.openxmlformats.org/officeDocument/2006/relationships/image" Target="../media/image10.png"/><Relationship Id="rId9" Type="http://schemas.openxmlformats.org/officeDocument/2006/relationships/image" Target="../media/image15.png"/><Relationship Id="rId14" Type="http://schemas.openxmlformats.org/officeDocument/2006/relationships/image" Target="../media/image20.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08"/>
        <p:cNvGrpSpPr/>
        <p:nvPr/>
      </p:nvGrpSpPr>
      <p:grpSpPr>
        <a:xfrm>
          <a:off x="0" y="0"/>
          <a:ext cx="0" cy="0"/>
          <a:chOff x="0" y="0"/>
          <a:chExt cx="0" cy="0"/>
        </a:xfrm>
      </p:grpSpPr>
      <p:sp>
        <p:nvSpPr>
          <p:cNvPr id="209" name="Google Shape;209;p37"/>
          <p:cNvSpPr txBox="1">
            <a:spLocks noGrp="1"/>
          </p:cNvSpPr>
          <p:nvPr>
            <p:ph type="ctrTitle"/>
          </p:nvPr>
        </p:nvSpPr>
        <p:spPr>
          <a:xfrm>
            <a:off x="408563" y="457200"/>
            <a:ext cx="10739400" cy="2072100"/>
          </a:xfrm>
          <a:prstGeom prst="rect">
            <a:avLst/>
          </a:prstGeom>
        </p:spPr>
        <p:txBody>
          <a:bodyPr spcFirstLastPara="1" wrap="square" lIns="0" tIns="0" rIns="0" bIns="0" anchor="t" anchorCtr="0">
            <a:noAutofit/>
          </a:bodyPr>
          <a:lstStyle/>
          <a:p>
            <a:pPr marL="0" lvl="0" indent="0" algn="l" rtl="0">
              <a:spcBef>
                <a:spcPts val="0"/>
              </a:spcBef>
              <a:spcAft>
                <a:spcPts val="0"/>
              </a:spcAft>
              <a:buNone/>
            </a:pPr>
            <a:r>
              <a:rPr lang="en-US" sz="7200" b="0">
                <a:latin typeface="Arial Black"/>
                <a:ea typeface="Arial Black"/>
                <a:cs typeface="Arial Black"/>
                <a:sym typeface="Arial Black"/>
              </a:rPr>
              <a:t>Tools for</a:t>
            </a:r>
          </a:p>
          <a:p>
            <a:pPr marL="0" lvl="0" indent="0" algn="l" rtl="0">
              <a:spcBef>
                <a:spcPts val="0"/>
              </a:spcBef>
              <a:spcAft>
                <a:spcPts val="0"/>
              </a:spcAft>
              <a:buNone/>
            </a:pPr>
            <a:r>
              <a:rPr lang="en-US" sz="7200" b="0">
                <a:latin typeface="Arial Black"/>
                <a:ea typeface="Arial Black"/>
                <a:cs typeface="Arial Black"/>
                <a:sym typeface="Arial Black"/>
              </a:rPr>
              <a:t>the assessment of </a:t>
            </a:r>
          </a:p>
          <a:p>
            <a:pPr marL="0" lvl="0" indent="0" algn="l" rtl="0">
              <a:spcBef>
                <a:spcPts val="0"/>
              </a:spcBef>
              <a:spcAft>
                <a:spcPts val="0"/>
              </a:spcAft>
              <a:buNone/>
            </a:pPr>
            <a:r>
              <a:rPr lang="en-US" sz="7200" b="0">
                <a:latin typeface="Arial Black"/>
                <a:ea typeface="Arial Black"/>
                <a:cs typeface="Arial Black"/>
                <a:sym typeface="Arial Black"/>
              </a:rPr>
              <a:t>phenomenon-based learning</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13"/>
        <p:cNvGrpSpPr/>
        <p:nvPr/>
      </p:nvGrpSpPr>
      <p:grpSpPr>
        <a:xfrm>
          <a:off x="0" y="0"/>
          <a:ext cx="0" cy="0"/>
          <a:chOff x="0" y="0"/>
          <a:chExt cx="0" cy="0"/>
        </a:xfrm>
      </p:grpSpPr>
      <p:sp>
        <p:nvSpPr>
          <p:cNvPr id="214" name="Google Shape;214;p38"/>
          <p:cNvSpPr txBox="1">
            <a:spLocks noGrp="1"/>
          </p:cNvSpPr>
          <p:nvPr>
            <p:ph type="ctrTitle"/>
          </p:nvPr>
        </p:nvSpPr>
        <p:spPr>
          <a:xfrm>
            <a:off x="486375" y="457200"/>
            <a:ext cx="9972000" cy="899400"/>
          </a:xfrm>
          <a:prstGeom prst="rect">
            <a:avLst/>
          </a:prstGeom>
        </p:spPr>
        <p:txBody>
          <a:bodyPr spcFirstLastPara="1" wrap="square" lIns="0" tIns="0" rIns="0" bIns="0" anchor="t" anchorCtr="0">
            <a:noAutofit/>
          </a:bodyPr>
          <a:lstStyle/>
          <a:p>
            <a:pPr marL="0" lvl="0" indent="0" algn="l" rtl="0">
              <a:spcBef>
                <a:spcPts val="0"/>
              </a:spcBef>
              <a:spcAft>
                <a:spcPts val="0"/>
              </a:spcAft>
              <a:buNone/>
            </a:pPr>
            <a:r>
              <a:rPr lang="en-US" sz="4200" b="0">
                <a:solidFill>
                  <a:srgbClr val="FFFFFF"/>
                </a:solidFill>
                <a:latin typeface="Arial Black"/>
                <a:ea typeface="Arial Black"/>
                <a:cs typeface="Arial Black"/>
                <a:sym typeface="Arial Black"/>
              </a:rPr>
              <a:t>Guidelines for using the tools</a:t>
            </a:r>
          </a:p>
        </p:txBody>
      </p:sp>
      <p:sp>
        <p:nvSpPr>
          <p:cNvPr id="215" name="Google Shape;215;p38"/>
          <p:cNvSpPr txBox="1">
            <a:spLocks noGrp="1"/>
          </p:cNvSpPr>
          <p:nvPr>
            <p:ph type="body" idx="4294967295"/>
          </p:nvPr>
        </p:nvSpPr>
        <p:spPr>
          <a:xfrm>
            <a:off x="500925" y="1742150"/>
            <a:ext cx="9942900" cy="4019700"/>
          </a:xfrm>
          <a:prstGeom prst="rect">
            <a:avLst/>
          </a:prstGeom>
        </p:spPr>
        <p:txBody>
          <a:bodyPr spcFirstLastPara="1" wrap="square" lIns="0" tIns="0" rIns="0" bIns="0" anchor="t" anchorCtr="0">
            <a:noAutofit/>
          </a:bodyPr>
          <a:lstStyle/>
          <a:p>
            <a:pPr marL="0" lvl="0" indent="0" algn="l" rtl="0">
              <a:spcBef>
                <a:spcPts val="0"/>
              </a:spcBef>
              <a:spcAft>
                <a:spcPts val="0"/>
              </a:spcAft>
              <a:buNone/>
            </a:pPr>
            <a:r>
              <a:rPr lang="en-US" sz="2600" dirty="0">
                <a:solidFill>
                  <a:schemeClr val="lt1"/>
                </a:solidFill>
                <a:latin typeface="Arial Black"/>
                <a:ea typeface="Arial Black"/>
                <a:cs typeface="Arial Black"/>
                <a:sym typeface="Arial Black"/>
              </a:rPr>
              <a:t>Do not edit the original files; instead download the tools for editing to your own computer.</a:t>
            </a:r>
          </a:p>
          <a:p>
            <a:pPr marL="0" lvl="0" indent="0" algn="l" rtl="0">
              <a:spcBef>
                <a:spcPts val="0"/>
              </a:spcBef>
              <a:spcAft>
                <a:spcPts val="0"/>
              </a:spcAft>
              <a:buNone/>
            </a:pPr>
            <a:endParaRPr sz="2400" dirty="0">
              <a:solidFill>
                <a:schemeClr val="lt1"/>
              </a:solidFill>
              <a:latin typeface="Arial Black"/>
              <a:ea typeface="Arial Black"/>
              <a:cs typeface="Arial Black"/>
              <a:sym typeface="Arial Black"/>
            </a:endParaRPr>
          </a:p>
          <a:p>
            <a:pPr marL="0" lvl="0" indent="0" algn="l" rtl="0">
              <a:spcBef>
                <a:spcPts val="0"/>
              </a:spcBef>
              <a:spcAft>
                <a:spcPts val="0"/>
              </a:spcAft>
              <a:buNone/>
            </a:pPr>
            <a:r>
              <a:rPr lang="en-US" sz="1400" b="1" dirty="0">
                <a:solidFill>
                  <a:srgbClr val="FFFFFF"/>
                </a:solidFill>
              </a:rPr>
              <a:t>The “Modeling of phenomenon-based learning project” at the development services of the Education Division of the City of Helsinki has developed a collection of tools for phenomenon-based learning which can be used to better monitor and assess learning by comprehensive school pupils. The tools include ones aimed at both teachers and learners, and they operate in both the digital (O365 and Google) and physical environments. The tools are freely available for use by everyone, and they can be edited to suit one’s own application.</a:t>
            </a:r>
          </a:p>
          <a:p>
            <a:pPr marL="0" lvl="0" indent="0" algn="l" rtl="0">
              <a:spcBef>
                <a:spcPts val="0"/>
              </a:spcBef>
              <a:spcAft>
                <a:spcPts val="0"/>
              </a:spcAft>
              <a:buNone/>
            </a:pPr>
            <a:endParaRPr sz="1400" b="1" dirty="0">
              <a:solidFill>
                <a:srgbClr val="FFFFFF"/>
              </a:solidFill>
            </a:endParaRPr>
          </a:p>
          <a:p>
            <a:pPr marL="0" lvl="0" indent="0" algn="l" rtl="0">
              <a:spcBef>
                <a:spcPts val="0"/>
              </a:spcBef>
              <a:spcAft>
                <a:spcPts val="0"/>
              </a:spcAft>
              <a:buNone/>
            </a:pPr>
            <a:endParaRPr sz="1400" b="1" dirty="0">
              <a:solidFill>
                <a:srgbClr val="FFFFFF"/>
              </a:solidFill>
            </a:endParaRPr>
          </a:p>
          <a:p>
            <a:pPr marL="0" lvl="0" indent="0" algn="l" rtl="0">
              <a:spcBef>
                <a:spcPts val="0"/>
              </a:spcBef>
              <a:spcAft>
                <a:spcPts val="0"/>
              </a:spcAft>
              <a:buNone/>
            </a:pPr>
            <a:endParaRPr sz="1400" b="1" dirty="0">
              <a:solidFill>
                <a:srgbClr val="FFFFFF"/>
              </a:solidFill>
            </a:endParaRPr>
          </a:p>
          <a:p>
            <a:pPr marL="0" lvl="0" indent="0" algn="l" rtl="0">
              <a:spcBef>
                <a:spcPts val="0"/>
              </a:spcBef>
              <a:spcAft>
                <a:spcPts val="0"/>
              </a:spcAft>
              <a:buClr>
                <a:schemeClr val="dk1"/>
              </a:buClr>
              <a:buSzPts val="1100"/>
              <a:buFont typeface="Arial"/>
              <a:buNone/>
            </a:pPr>
            <a:endParaRPr sz="1400" b="1" dirty="0">
              <a:solidFill>
                <a:srgbClr val="FFFFFF"/>
              </a:solidFill>
            </a:endParaRPr>
          </a:p>
          <a:p>
            <a:pPr marL="0" lvl="0" indent="0" algn="l" rtl="0">
              <a:spcBef>
                <a:spcPts val="0"/>
              </a:spcBef>
              <a:spcAft>
                <a:spcPts val="0"/>
              </a:spcAft>
              <a:buNone/>
            </a:pPr>
            <a:endParaRPr sz="1400" b="1" dirty="0">
              <a:solidFill>
                <a:srgbClr val="FFFFFF"/>
              </a:solidFill>
            </a:endParaRPr>
          </a:p>
          <a:p>
            <a:pPr marL="0" lvl="0" indent="0" algn="l" rtl="0">
              <a:spcBef>
                <a:spcPts val="0"/>
              </a:spcBef>
              <a:spcAft>
                <a:spcPts val="0"/>
              </a:spcAft>
              <a:buNone/>
            </a:pPr>
            <a:endParaRPr sz="1800" b="1" dirty="0">
              <a:solidFill>
                <a:srgbClr val="FFFFFF"/>
              </a:solidFill>
            </a:endParaRPr>
          </a:p>
          <a:p>
            <a:pPr marL="0" lvl="0" indent="0" algn="l" rtl="0">
              <a:spcBef>
                <a:spcPts val="0"/>
              </a:spcBef>
              <a:spcAft>
                <a:spcPts val="0"/>
              </a:spcAft>
              <a:buNone/>
            </a:pPr>
            <a:endParaRPr sz="1400" dirty="0">
              <a:solidFill>
                <a:srgbClr val="FFFFFF"/>
              </a:solidFill>
            </a:endParaRPr>
          </a:p>
          <a:p>
            <a:pPr marL="0" lvl="0" indent="0" algn="l" rtl="0">
              <a:spcBef>
                <a:spcPts val="0"/>
              </a:spcBef>
              <a:spcAft>
                <a:spcPts val="0"/>
              </a:spcAft>
              <a:buNone/>
            </a:pPr>
            <a:endParaRPr sz="1800" dirty="0">
              <a:solidFill>
                <a:srgbClr val="FFFFFF"/>
              </a:solidFill>
            </a:endParaRPr>
          </a:p>
          <a:p>
            <a:pPr marL="0" lvl="0" indent="0" algn="l" rtl="0">
              <a:spcBef>
                <a:spcPts val="0"/>
              </a:spcBef>
              <a:spcAft>
                <a:spcPts val="0"/>
              </a:spcAft>
              <a:buNone/>
            </a:pPr>
            <a:endParaRPr sz="1800" dirty="0">
              <a:solidFill>
                <a:srgbClr val="FFFFFF"/>
              </a:solidFill>
            </a:endParaRPr>
          </a:p>
          <a:p>
            <a:pPr marL="0" lvl="0" indent="0" algn="l" rtl="0">
              <a:spcBef>
                <a:spcPts val="0"/>
              </a:spcBef>
              <a:spcAft>
                <a:spcPts val="0"/>
              </a:spcAft>
              <a:buClr>
                <a:schemeClr val="dk1"/>
              </a:buClr>
              <a:buSzPts val="1100"/>
              <a:buFont typeface="Arial"/>
              <a:buNone/>
            </a:pPr>
            <a:endParaRPr sz="1800" dirty="0">
              <a:solidFill>
                <a:srgbClr val="FFFFFF"/>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19"/>
        <p:cNvGrpSpPr/>
        <p:nvPr/>
      </p:nvGrpSpPr>
      <p:grpSpPr>
        <a:xfrm>
          <a:off x="0" y="0"/>
          <a:ext cx="0" cy="0"/>
          <a:chOff x="0" y="0"/>
          <a:chExt cx="0" cy="0"/>
        </a:xfrm>
      </p:grpSpPr>
      <p:sp>
        <p:nvSpPr>
          <p:cNvPr id="220" name="Google Shape;220;p39"/>
          <p:cNvSpPr/>
          <p:nvPr/>
        </p:nvSpPr>
        <p:spPr>
          <a:xfrm>
            <a:off x="962025" y="1519700"/>
            <a:ext cx="2620800" cy="689400"/>
          </a:xfrm>
          <a:prstGeom prst="homePlate">
            <a:avLst>
              <a:gd name="adj" fmla="val 50000"/>
            </a:avLst>
          </a:prstGeom>
          <a:solidFill>
            <a:schemeClr val="accent6"/>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b="1">
              <a:solidFill>
                <a:srgbClr val="FFFFFF"/>
              </a:solidFill>
            </a:endParaRPr>
          </a:p>
        </p:txBody>
      </p:sp>
      <p:sp>
        <p:nvSpPr>
          <p:cNvPr id="221" name="Google Shape;221;p39"/>
          <p:cNvSpPr txBox="1"/>
          <p:nvPr/>
        </p:nvSpPr>
        <p:spPr>
          <a:xfrm>
            <a:off x="8958150" y="5676600"/>
            <a:ext cx="2567100" cy="488100"/>
          </a:xfrm>
          <a:prstGeom prst="rect">
            <a:avLst/>
          </a:prstGeom>
          <a:noFill/>
          <a:ln w="9525" cap="flat" cmpd="sng">
            <a:solidFill>
              <a:srgbClr val="292929"/>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US" sz="800" b="1">
                <a:solidFill>
                  <a:srgbClr val="F5A3C7"/>
                </a:solidFill>
              </a:rPr>
              <a:t>Assessment of transversal competence (p. 20)</a:t>
            </a:r>
          </a:p>
        </p:txBody>
      </p:sp>
      <p:sp>
        <p:nvSpPr>
          <p:cNvPr id="222" name="Google Shape;222;p39"/>
          <p:cNvSpPr txBox="1"/>
          <p:nvPr/>
        </p:nvSpPr>
        <p:spPr>
          <a:xfrm>
            <a:off x="8958150" y="4946575"/>
            <a:ext cx="2567100" cy="488100"/>
          </a:xfrm>
          <a:prstGeom prst="rect">
            <a:avLst/>
          </a:prstGeom>
          <a:noFill/>
          <a:ln w="9525" cap="flat" cmpd="sng">
            <a:solidFill>
              <a:srgbClr val="292929"/>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US" sz="800" b="1">
                <a:solidFill>
                  <a:srgbClr val="F5A3C7"/>
                </a:solidFill>
              </a:rPr>
              <a:t>Interim assessment and final assessment (p. 8)</a:t>
            </a:r>
          </a:p>
        </p:txBody>
      </p:sp>
      <p:cxnSp>
        <p:nvCxnSpPr>
          <p:cNvPr id="223" name="Google Shape;223;p39"/>
          <p:cNvCxnSpPr>
            <a:stCxn id="224" idx="0"/>
            <a:endCxn id="225" idx="0"/>
          </p:cNvCxnSpPr>
          <p:nvPr/>
        </p:nvCxnSpPr>
        <p:spPr>
          <a:xfrm rot="5400000">
            <a:off x="5555604" y="3375031"/>
            <a:ext cx="600" cy="3142500"/>
          </a:xfrm>
          <a:prstGeom prst="bentConnector3">
            <a:avLst>
              <a:gd name="adj1" fmla="val -25817670"/>
            </a:avLst>
          </a:prstGeom>
          <a:noFill/>
          <a:ln w="9525" cap="flat" cmpd="sng">
            <a:solidFill>
              <a:srgbClr val="000000"/>
            </a:solidFill>
            <a:prstDash val="solid"/>
            <a:round/>
            <a:headEnd type="none" w="med" len="med"/>
            <a:tailEnd type="triangle" w="med" len="med"/>
          </a:ln>
        </p:spPr>
      </p:cxnSp>
      <p:sp>
        <p:nvSpPr>
          <p:cNvPr id="225" name="Google Shape;225;p39"/>
          <p:cNvSpPr txBox="1"/>
          <p:nvPr/>
        </p:nvSpPr>
        <p:spPr>
          <a:xfrm>
            <a:off x="3521600" y="4945963"/>
            <a:ext cx="926100" cy="488100"/>
          </a:xfrm>
          <a:prstGeom prst="rect">
            <a:avLst/>
          </a:prstGeom>
          <a:solidFill>
            <a:srgbClr val="FFFFFF"/>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US" sz="600" b="1"/>
              <a:t>1. Description of the phenomenon</a:t>
            </a:r>
          </a:p>
        </p:txBody>
      </p:sp>
      <p:sp>
        <p:nvSpPr>
          <p:cNvPr id="226" name="Google Shape;226;p39"/>
          <p:cNvSpPr txBox="1"/>
          <p:nvPr/>
        </p:nvSpPr>
        <p:spPr>
          <a:xfrm>
            <a:off x="4584198" y="4945963"/>
            <a:ext cx="926100" cy="488100"/>
          </a:xfrm>
          <a:prstGeom prst="rect">
            <a:avLst/>
          </a:prstGeom>
          <a:solidFill>
            <a:srgbClr val="FFFFFF"/>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US" sz="600" b="1">
                <a:solidFill>
                  <a:schemeClr val="dk1"/>
                </a:solidFill>
              </a:rPr>
              <a:t>2. Are inspired by the phenomenon</a:t>
            </a:r>
          </a:p>
        </p:txBody>
      </p:sp>
      <p:sp>
        <p:nvSpPr>
          <p:cNvPr id="224" name="Google Shape;224;p39"/>
          <p:cNvSpPr txBox="1"/>
          <p:nvPr/>
        </p:nvSpPr>
        <p:spPr>
          <a:xfrm>
            <a:off x="6709404" y="4945981"/>
            <a:ext cx="835500" cy="488100"/>
          </a:xfrm>
          <a:prstGeom prst="rect">
            <a:avLst/>
          </a:prstGeom>
          <a:solidFill>
            <a:srgbClr val="FFFFFF"/>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US" sz="600" b="1"/>
              <a:t>4. Draw up the plan </a:t>
            </a:r>
          </a:p>
        </p:txBody>
      </p:sp>
      <p:sp>
        <p:nvSpPr>
          <p:cNvPr id="227" name="Google Shape;227;p39"/>
          <p:cNvSpPr txBox="1"/>
          <p:nvPr/>
        </p:nvSpPr>
        <p:spPr>
          <a:xfrm>
            <a:off x="5646796" y="4945963"/>
            <a:ext cx="926100" cy="488100"/>
          </a:xfrm>
          <a:prstGeom prst="rect">
            <a:avLst/>
          </a:prstGeom>
          <a:solidFill>
            <a:srgbClr val="FFFFFF"/>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US" sz="600" b="1"/>
              <a:t>3. Set personal goals</a:t>
            </a:r>
          </a:p>
        </p:txBody>
      </p:sp>
      <p:sp>
        <p:nvSpPr>
          <p:cNvPr id="228" name="Google Shape;228;p39"/>
          <p:cNvSpPr txBox="1"/>
          <p:nvPr/>
        </p:nvSpPr>
        <p:spPr>
          <a:xfrm>
            <a:off x="7703424" y="4945981"/>
            <a:ext cx="926100" cy="488100"/>
          </a:xfrm>
          <a:prstGeom prst="rect">
            <a:avLst/>
          </a:prstGeom>
          <a:solidFill>
            <a:srgbClr val="FFFFFF"/>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US" sz="600" b="1"/>
              <a:t>Share what they have learned with others</a:t>
            </a:r>
          </a:p>
        </p:txBody>
      </p:sp>
      <p:cxnSp>
        <p:nvCxnSpPr>
          <p:cNvPr id="229" name="Google Shape;229;p39"/>
          <p:cNvCxnSpPr>
            <a:stCxn id="225" idx="2"/>
          </p:cNvCxnSpPr>
          <p:nvPr/>
        </p:nvCxnSpPr>
        <p:spPr>
          <a:xfrm>
            <a:off x="3984650" y="5434063"/>
            <a:ext cx="6300" cy="136200"/>
          </a:xfrm>
          <a:prstGeom prst="straightConnector1">
            <a:avLst/>
          </a:prstGeom>
          <a:noFill/>
          <a:ln w="9525" cap="flat" cmpd="sng">
            <a:solidFill>
              <a:srgbClr val="000000"/>
            </a:solidFill>
            <a:prstDash val="solid"/>
            <a:round/>
            <a:headEnd type="none" w="med" len="med"/>
            <a:tailEnd type="triangle" w="med" len="med"/>
          </a:ln>
        </p:spPr>
      </p:cxnSp>
      <p:cxnSp>
        <p:nvCxnSpPr>
          <p:cNvPr id="230" name="Google Shape;230;p39"/>
          <p:cNvCxnSpPr/>
          <p:nvPr/>
        </p:nvCxnSpPr>
        <p:spPr>
          <a:xfrm>
            <a:off x="5044179" y="5434091"/>
            <a:ext cx="6300" cy="136200"/>
          </a:xfrm>
          <a:prstGeom prst="straightConnector1">
            <a:avLst/>
          </a:prstGeom>
          <a:noFill/>
          <a:ln w="9525" cap="flat" cmpd="sng">
            <a:solidFill>
              <a:srgbClr val="000000"/>
            </a:solidFill>
            <a:prstDash val="solid"/>
            <a:round/>
            <a:headEnd type="none" w="med" len="med"/>
            <a:tailEnd type="triangle" w="med" len="med"/>
          </a:ln>
        </p:spPr>
      </p:cxnSp>
      <p:cxnSp>
        <p:nvCxnSpPr>
          <p:cNvPr id="231" name="Google Shape;231;p39"/>
          <p:cNvCxnSpPr/>
          <p:nvPr/>
        </p:nvCxnSpPr>
        <p:spPr>
          <a:xfrm>
            <a:off x="6106761" y="5434091"/>
            <a:ext cx="6300" cy="136200"/>
          </a:xfrm>
          <a:prstGeom prst="straightConnector1">
            <a:avLst/>
          </a:prstGeom>
          <a:noFill/>
          <a:ln w="9525" cap="flat" cmpd="sng">
            <a:solidFill>
              <a:srgbClr val="000000"/>
            </a:solidFill>
            <a:prstDash val="solid"/>
            <a:round/>
            <a:headEnd type="none" w="med" len="med"/>
            <a:tailEnd type="triangle" w="med" len="med"/>
          </a:ln>
        </p:spPr>
      </p:cxnSp>
      <p:cxnSp>
        <p:nvCxnSpPr>
          <p:cNvPr id="232" name="Google Shape;232;p39"/>
          <p:cNvCxnSpPr/>
          <p:nvPr/>
        </p:nvCxnSpPr>
        <p:spPr>
          <a:xfrm>
            <a:off x="7123927" y="5434091"/>
            <a:ext cx="6300" cy="136200"/>
          </a:xfrm>
          <a:prstGeom prst="straightConnector1">
            <a:avLst/>
          </a:prstGeom>
          <a:noFill/>
          <a:ln w="9525" cap="flat" cmpd="sng">
            <a:solidFill>
              <a:srgbClr val="000000"/>
            </a:solidFill>
            <a:prstDash val="solid"/>
            <a:round/>
            <a:headEnd type="none" w="med" len="med"/>
            <a:tailEnd type="triangle" w="med" len="med"/>
          </a:ln>
        </p:spPr>
      </p:cxnSp>
      <p:sp>
        <p:nvSpPr>
          <p:cNvPr id="233" name="Google Shape;233;p39"/>
          <p:cNvSpPr txBox="1"/>
          <p:nvPr/>
        </p:nvSpPr>
        <p:spPr>
          <a:xfrm>
            <a:off x="7740400" y="5672650"/>
            <a:ext cx="880200" cy="976800"/>
          </a:xfrm>
          <a:prstGeom prst="rect">
            <a:avLst/>
          </a:prstGeom>
          <a:noFill/>
          <a:ln w="9525" cap="flat" cmpd="sng">
            <a:solidFill>
              <a:srgbClr val="292929"/>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US" sz="800" b="1">
                <a:solidFill>
                  <a:srgbClr val="9FC9EB"/>
                </a:solidFill>
              </a:rPr>
              <a:t>Peer review and Help wall</a:t>
            </a:r>
          </a:p>
          <a:p>
            <a:pPr marL="0" lvl="0" indent="0" algn="ctr" rtl="0">
              <a:spcBef>
                <a:spcPts val="0"/>
              </a:spcBef>
              <a:spcAft>
                <a:spcPts val="0"/>
              </a:spcAft>
              <a:buNone/>
            </a:pPr>
            <a:r>
              <a:rPr lang="en-US" sz="800" b="1">
                <a:solidFill>
                  <a:srgbClr val="9FC9EB"/>
                </a:solidFill>
              </a:rPr>
              <a:t>(pp. 28–29)</a:t>
            </a:r>
          </a:p>
        </p:txBody>
      </p:sp>
      <p:sp>
        <p:nvSpPr>
          <p:cNvPr id="234" name="Google Shape;234;p39"/>
          <p:cNvSpPr txBox="1">
            <a:spLocks noGrp="1"/>
          </p:cNvSpPr>
          <p:nvPr>
            <p:ph type="title"/>
          </p:nvPr>
        </p:nvSpPr>
        <p:spPr>
          <a:xfrm>
            <a:off x="452104" y="179663"/>
            <a:ext cx="9972000" cy="787500"/>
          </a:xfrm>
          <a:prstGeom prst="rect">
            <a:avLst/>
          </a:prstGeom>
        </p:spPr>
        <p:txBody>
          <a:bodyPr spcFirstLastPara="1" wrap="square" lIns="0" tIns="0" rIns="0" bIns="0" anchor="t" anchorCtr="0">
            <a:noAutofit/>
          </a:bodyPr>
          <a:lstStyle/>
          <a:p>
            <a:pPr marL="0" lvl="0" indent="0" algn="l" rtl="0">
              <a:spcBef>
                <a:spcPts val="0"/>
              </a:spcBef>
              <a:spcAft>
                <a:spcPts val="0"/>
              </a:spcAft>
              <a:buNone/>
            </a:pPr>
            <a:r>
              <a:rPr lang="en-US" sz="3000" dirty="0">
                <a:latin typeface="Arial"/>
                <a:ea typeface="Arial"/>
                <a:cs typeface="Arial"/>
                <a:sym typeface="Arial"/>
              </a:rPr>
              <a:t>Assessment tools for the various phases of phenomenon-based learning </a:t>
            </a:r>
          </a:p>
        </p:txBody>
      </p:sp>
      <p:sp>
        <p:nvSpPr>
          <p:cNvPr id="235" name="Google Shape;235;p39"/>
          <p:cNvSpPr txBox="1"/>
          <p:nvPr/>
        </p:nvSpPr>
        <p:spPr>
          <a:xfrm>
            <a:off x="1382300" y="6268800"/>
            <a:ext cx="3747900" cy="201300"/>
          </a:xfrm>
          <a:prstGeom prst="rect">
            <a:avLst/>
          </a:prstGeom>
          <a:noFill/>
          <a:ln>
            <a:noFill/>
          </a:ln>
        </p:spPr>
        <p:txBody>
          <a:bodyPr spcFirstLastPara="1" wrap="square" lIns="18000" tIns="0" rIns="0" bIns="0" anchor="t" anchorCtr="0">
            <a:noAutofit/>
          </a:bodyPr>
          <a:lstStyle/>
          <a:p>
            <a:pPr marL="0" marR="0" lvl="0" indent="0" algn="l" rtl="0">
              <a:lnSpc>
                <a:spcPct val="90000"/>
              </a:lnSpc>
              <a:spcBef>
                <a:spcPts val="600"/>
              </a:spcBef>
              <a:spcAft>
                <a:spcPts val="0"/>
              </a:spcAft>
              <a:buClr>
                <a:srgbClr val="343D58"/>
              </a:buClr>
              <a:buSzPts val="800"/>
              <a:buFont typeface="Arial"/>
              <a:buNone/>
            </a:pPr>
            <a:r>
              <a:rPr lang="en-US" sz="800" b="1"/>
              <a:t>ASSESSMENT TOOLS FOR PHENOMENON-BASED LEARNING</a:t>
            </a:r>
          </a:p>
        </p:txBody>
      </p:sp>
      <p:sp>
        <p:nvSpPr>
          <p:cNvPr id="236" name="Google Shape;236;p39"/>
          <p:cNvSpPr txBox="1">
            <a:spLocks noGrp="1"/>
          </p:cNvSpPr>
          <p:nvPr>
            <p:ph type="sldNum" idx="12"/>
          </p:nvPr>
        </p:nvSpPr>
        <p:spPr>
          <a:xfrm>
            <a:off x="10437780" y="6268800"/>
            <a:ext cx="1236900" cy="258600"/>
          </a:xfrm>
          <a:prstGeom prst="rect">
            <a:avLst/>
          </a:prstGeom>
          <a:noFill/>
          <a:ln>
            <a:noFill/>
          </a:ln>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fi-FI"/>
              <a:t>3</a:t>
            </a:fld>
            <a:endParaRPr lang="fi-FI"/>
          </a:p>
        </p:txBody>
      </p:sp>
      <p:grpSp>
        <p:nvGrpSpPr>
          <p:cNvPr id="237" name="Google Shape;237;p39"/>
          <p:cNvGrpSpPr/>
          <p:nvPr/>
        </p:nvGrpSpPr>
        <p:grpSpPr>
          <a:xfrm>
            <a:off x="462998" y="1386320"/>
            <a:ext cx="956266" cy="956266"/>
            <a:chOff x="540175" y="2202242"/>
            <a:chExt cx="801900" cy="801900"/>
          </a:xfrm>
        </p:grpSpPr>
        <p:sp>
          <p:nvSpPr>
            <p:cNvPr id="238" name="Google Shape;238;p39"/>
            <p:cNvSpPr/>
            <p:nvPr/>
          </p:nvSpPr>
          <p:spPr>
            <a:xfrm>
              <a:off x="540175" y="2202242"/>
              <a:ext cx="801900" cy="801900"/>
            </a:xfrm>
            <a:prstGeom prst="ellipse">
              <a:avLst/>
            </a:prstGeom>
            <a:solidFill>
              <a:srgbClr val="FFFFFF"/>
            </a:solidFill>
            <a:ln w="28575" cap="flat" cmpd="sng">
              <a:solidFill>
                <a:srgbClr val="00D7A6"/>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 name="Google Shape;239;p39"/>
            <p:cNvSpPr txBox="1"/>
            <p:nvPr/>
          </p:nvSpPr>
          <p:spPr>
            <a:xfrm>
              <a:off x="556525" y="2670479"/>
              <a:ext cx="769200" cy="2013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US" sz="600" b="1"/>
                <a:t>Teachers</a:t>
              </a:r>
            </a:p>
          </p:txBody>
        </p:sp>
        <p:pic>
          <p:nvPicPr>
            <p:cNvPr id="240" name="Google Shape;240;p39"/>
            <p:cNvPicPr preferRelativeResize="0"/>
            <p:nvPr/>
          </p:nvPicPr>
          <p:blipFill>
            <a:blip r:embed="rId3">
              <a:alphaModFix/>
            </a:blip>
            <a:stretch>
              <a:fillRect/>
            </a:stretch>
          </p:blipFill>
          <p:spPr>
            <a:xfrm>
              <a:off x="754675" y="2314718"/>
              <a:ext cx="372900" cy="372900"/>
            </a:xfrm>
            <a:prstGeom prst="rect">
              <a:avLst/>
            </a:prstGeom>
            <a:noFill/>
            <a:ln>
              <a:noFill/>
            </a:ln>
          </p:spPr>
        </p:pic>
      </p:grpSp>
      <p:sp>
        <p:nvSpPr>
          <p:cNvPr id="241" name="Google Shape;241;p39"/>
          <p:cNvSpPr/>
          <p:nvPr/>
        </p:nvSpPr>
        <p:spPr>
          <a:xfrm>
            <a:off x="3487200" y="1519700"/>
            <a:ext cx="5508000" cy="689400"/>
          </a:xfrm>
          <a:prstGeom prst="chevron">
            <a:avLst>
              <a:gd name="adj" fmla="val 50000"/>
            </a:avLst>
          </a:prstGeom>
          <a:solidFill>
            <a:schemeClr val="accent3"/>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b="1">
              <a:solidFill>
                <a:srgbClr val="FFFFFF"/>
              </a:solidFill>
            </a:endParaRPr>
          </a:p>
        </p:txBody>
      </p:sp>
      <p:sp>
        <p:nvSpPr>
          <p:cNvPr id="242" name="Google Shape;242;p39"/>
          <p:cNvSpPr/>
          <p:nvPr/>
        </p:nvSpPr>
        <p:spPr>
          <a:xfrm>
            <a:off x="8898575" y="1519700"/>
            <a:ext cx="2967600" cy="697200"/>
          </a:xfrm>
          <a:prstGeom prst="chevron">
            <a:avLst>
              <a:gd name="adj" fmla="val 50000"/>
            </a:avLst>
          </a:prstGeom>
          <a:solidFill>
            <a:schemeClr val="accent4"/>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b="1">
              <a:solidFill>
                <a:srgbClr val="FFFFFF"/>
              </a:solidFill>
            </a:endParaRPr>
          </a:p>
        </p:txBody>
      </p:sp>
      <p:sp>
        <p:nvSpPr>
          <p:cNvPr id="243" name="Google Shape;243;p39"/>
          <p:cNvSpPr txBox="1"/>
          <p:nvPr/>
        </p:nvSpPr>
        <p:spPr>
          <a:xfrm>
            <a:off x="1506275" y="2294725"/>
            <a:ext cx="1908900" cy="689400"/>
          </a:xfrm>
          <a:prstGeom prst="rect">
            <a:avLst/>
          </a:prstGeom>
          <a:noFill/>
          <a:ln>
            <a:noFill/>
          </a:ln>
        </p:spPr>
        <p:txBody>
          <a:bodyPr spcFirstLastPara="1" wrap="square" lIns="91425" tIns="91425" rIns="91425" bIns="91425" anchor="t" anchorCtr="0">
            <a:noAutofit/>
          </a:bodyPr>
          <a:lstStyle/>
          <a:p>
            <a:pPr marL="72000" lvl="0" indent="-116450" algn="l" rtl="0">
              <a:spcBef>
                <a:spcPts val="0"/>
              </a:spcBef>
              <a:spcAft>
                <a:spcPts val="0"/>
              </a:spcAft>
              <a:buSzPts val="700"/>
              <a:buAutoNum type="arabicPeriod"/>
            </a:pPr>
            <a:r>
              <a:rPr lang="en-US" sz="700" b="1">
                <a:solidFill>
                  <a:schemeClr val="dk1"/>
                </a:solidFill>
              </a:rPr>
              <a:t>Survey the subject-specific goals from the curriculum</a:t>
            </a:r>
          </a:p>
          <a:p>
            <a:pPr marL="72000" lvl="0" indent="-116450" algn="l" rtl="0">
              <a:spcBef>
                <a:spcPts val="0"/>
              </a:spcBef>
              <a:spcAft>
                <a:spcPts val="0"/>
              </a:spcAft>
              <a:buClr>
                <a:schemeClr val="dk1"/>
              </a:buClr>
              <a:buSzPts val="700"/>
              <a:buAutoNum type="arabicPeriod"/>
            </a:pPr>
            <a:r>
              <a:rPr lang="en-US" sz="700" b="1">
                <a:solidFill>
                  <a:schemeClr val="dk1"/>
                </a:solidFill>
              </a:rPr>
              <a:t>Select the phenomenon and specify the main goals for the phenomenon</a:t>
            </a:r>
          </a:p>
          <a:p>
            <a:pPr marL="72000" lvl="0" indent="-116450" algn="l" rtl="0">
              <a:spcBef>
                <a:spcPts val="0"/>
              </a:spcBef>
              <a:spcAft>
                <a:spcPts val="0"/>
              </a:spcAft>
              <a:buClr>
                <a:schemeClr val="dk1"/>
              </a:buClr>
              <a:buSzPts val="700"/>
              <a:buAutoNum type="arabicPeriod"/>
            </a:pPr>
            <a:r>
              <a:rPr lang="en-US" sz="700" b="1">
                <a:solidFill>
                  <a:schemeClr val="dk1"/>
                </a:solidFill>
              </a:rPr>
              <a:t>Begin to teach the phenomenon together</a:t>
            </a:r>
          </a:p>
        </p:txBody>
      </p:sp>
      <p:sp>
        <p:nvSpPr>
          <p:cNvPr id="244" name="Google Shape;244;p39"/>
          <p:cNvSpPr txBox="1"/>
          <p:nvPr/>
        </p:nvSpPr>
        <p:spPr>
          <a:xfrm>
            <a:off x="3868325" y="2294725"/>
            <a:ext cx="4570800" cy="6894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700" b="1">
                <a:solidFill>
                  <a:schemeClr val="dk1"/>
                </a:solidFill>
              </a:rPr>
              <a:t>Meet the learners at least once during the phenomenon and direct the phenomenon in their respective subjects.</a:t>
            </a:r>
          </a:p>
        </p:txBody>
      </p:sp>
      <p:sp>
        <p:nvSpPr>
          <p:cNvPr id="245" name="Google Shape;245;p39"/>
          <p:cNvSpPr/>
          <p:nvPr/>
        </p:nvSpPr>
        <p:spPr>
          <a:xfrm>
            <a:off x="962025" y="4015250"/>
            <a:ext cx="2620800" cy="689400"/>
          </a:xfrm>
          <a:prstGeom prst="homePlate">
            <a:avLst>
              <a:gd name="adj" fmla="val 50000"/>
            </a:avLst>
          </a:prstGeom>
          <a:solidFill>
            <a:schemeClr val="accent6"/>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US" b="1">
                <a:solidFill>
                  <a:srgbClr val="FFFFFF"/>
                </a:solidFill>
              </a:rPr>
              <a:t>GOALS</a:t>
            </a:r>
          </a:p>
        </p:txBody>
      </p:sp>
      <p:sp>
        <p:nvSpPr>
          <p:cNvPr id="246" name="Google Shape;246;p39"/>
          <p:cNvSpPr/>
          <p:nvPr/>
        </p:nvSpPr>
        <p:spPr>
          <a:xfrm>
            <a:off x="3487200" y="4015250"/>
            <a:ext cx="5508000" cy="689400"/>
          </a:xfrm>
          <a:prstGeom prst="chevron">
            <a:avLst>
              <a:gd name="adj" fmla="val 50000"/>
            </a:avLst>
          </a:prstGeom>
          <a:solidFill>
            <a:schemeClr val="accent3"/>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US" b="1">
                <a:solidFill>
                  <a:srgbClr val="FFFFFF"/>
                </a:solidFill>
              </a:rPr>
              <a:t>PARTICIPATION</a:t>
            </a:r>
          </a:p>
        </p:txBody>
      </p:sp>
      <p:sp>
        <p:nvSpPr>
          <p:cNvPr id="247" name="Google Shape;247;p39"/>
          <p:cNvSpPr/>
          <p:nvPr/>
        </p:nvSpPr>
        <p:spPr>
          <a:xfrm>
            <a:off x="8898575" y="4015250"/>
            <a:ext cx="2967600" cy="697200"/>
          </a:xfrm>
          <a:prstGeom prst="chevron">
            <a:avLst>
              <a:gd name="adj" fmla="val 50000"/>
            </a:avLst>
          </a:prstGeom>
          <a:solidFill>
            <a:schemeClr val="accent4"/>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US" b="1">
                <a:solidFill>
                  <a:srgbClr val="FFFFFF"/>
                </a:solidFill>
              </a:rPr>
              <a:t>ASSESSMENT</a:t>
            </a:r>
          </a:p>
        </p:txBody>
      </p:sp>
      <p:grpSp>
        <p:nvGrpSpPr>
          <p:cNvPr id="248" name="Google Shape;248;p39"/>
          <p:cNvGrpSpPr/>
          <p:nvPr/>
        </p:nvGrpSpPr>
        <p:grpSpPr>
          <a:xfrm>
            <a:off x="452104" y="3880757"/>
            <a:ext cx="976634" cy="976634"/>
            <a:chOff x="540175" y="4560633"/>
            <a:chExt cx="801900" cy="801900"/>
          </a:xfrm>
        </p:grpSpPr>
        <p:sp>
          <p:nvSpPr>
            <p:cNvPr id="249" name="Google Shape;249;p39"/>
            <p:cNvSpPr/>
            <p:nvPr/>
          </p:nvSpPr>
          <p:spPr>
            <a:xfrm>
              <a:off x="540175" y="4560633"/>
              <a:ext cx="801900" cy="801900"/>
            </a:xfrm>
            <a:prstGeom prst="ellipse">
              <a:avLst/>
            </a:prstGeom>
            <a:solidFill>
              <a:srgbClr val="FFFFFF"/>
            </a:solidFill>
            <a:ln w="28575" cap="flat" cmpd="sng">
              <a:solidFill>
                <a:srgbClr val="00D7A6"/>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250" name="Google Shape;250;p39"/>
            <p:cNvPicPr preferRelativeResize="0"/>
            <p:nvPr/>
          </p:nvPicPr>
          <p:blipFill>
            <a:blip r:embed="rId4">
              <a:alphaModFix/>
            </a:blip>
            <a:stretch>
              <a:fillRect/>
            </a:stretch>
          </p:blipFill>
          <p:spPr>
            <a:xfrm>
              <a:off x="754675" y="4673108"/>
              <a:ext cx="372900" cy="372900"/>
            </a:xfrm>
            <a:prstGeom prst="rect">
              <a:avLst/>
            </a:prstGeom>
            <a:noFill/>
            <a:ln>
              <a:noFill/>
            </a:ln>
          </p:spPr>
        </p:pic>
        <p:sp>
          <p:nvSpPr>
            <p:cNvPr id="251" name="Google Shape;251;p39"/>
            <p:cNvSpPr txBox="1"/>
            <p:nvPr/>
          </p:nvSpPr>
          <p:spPr>
            <a:xfrm>
              <a:off x="556525" y="5048758"/>
              <a:ext cx="769200" cy="2013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US" sz="600" b="1"/>
                <a:t>Learner</a:t>
              </a:r>
            </a:p>
          </p:txBody>
        </p:sp>
      </p:grpSp>
      <p:sp>
        <p:nvSpPr>
          <p:cNvPr id="252" name="Google Shape;252;p39"/>
          <p:cNvSpPr txBox="1"/>
          <p:nvPr/>
        </p:nvSpPr>
        <p:spPr>
          <a:xfrm>
            <a:off x="1382300" y="1519800"/>
            <a:ext cx="2139300" cy="6894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US" b="1">
                <a:solidFill>
                  <a:srgbClr val="FFFFFF"/>
                </a:solidFill>
              </a:rPr>
              <a:t>GOALS</a:t>
            </a:r>
          </a:p>
        </p:txBody>
      </p:sp>
      <p:sp>
        <p:nvSpPr>
          <p:cNvPr id="253" name="Google Shape;253;p39"/>
          <p:cNvSpPr txBox="1"/>
          <p:nvPr/>
        </p:nvSpPr>
        <p:spPr>
          <a:xfrm>
            <a:off x="3868325" y="1519800"/>
            <a:ext cx="2139300" cy="6894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US" b="1">
                <a:solidFill>
                  <a:srgbClr val="FFFFFF"/>
                </a:solidFill>
              </a:rPr>
              <a:t>PARTICIPATION</a:t>
            </a:r>
          </a:p>
        </p:txBody>
      </p:sp>
      <p:sp>
        <p:nvSpPr>
          <p:cNvPr id="254" name="Google Shape;254;p39"/>
          <p:cNvSpPr txBox="1"/>
          <p:nvPr/>
        </p:nvSpPr>
        <p:spPr>
          <a:xfrm>
            <a:off x="9289275" y="2294725"/>
            <a:ext cx="2465700" cy="6894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700" b="1">
                <a:solidFill>
                  <a:schemeClr val="dk1"/>
                </a:solidFill>
              </a:rPr>
              <a:t>Decide on the phenomenon jointly</a:t>
            </a:r>
          </a:p>
        </p:txBody>
      </p:sp>
      <p:sp>
        <p:nvSpPr>
          <p:cNvPr id="255" name="Google Shape;255;p39"/>
          <p:cNvSpPr txBox="1"/>
          <p:nvPr/>
        </p:nvSpPr>
        <p:spPr>
          <a:xfrm>
            <a:off x="9297575" y="1519800"/>
            <a:ext cx="2139300" cy="6894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US" b="1">
                <a:solidFill>
                  <a:srgbClr val="FFFFFF"/>
                </a:solidFill>
              </a:rPr>
              <a:t>ASSESSMENT</a:t>
            </a:r>
          </a:p>
        </p:txBody>
      </p:sp>
      <p:cxnSp>
        <p:nvCxnSpPr>
          <p:cNvPr id="256" name="Google Shape;256;p39"/>
          <p:cNvCxnSpPr/>
          <p:nvPr/>
        </p:nvCxnSpPr>
        <p:spPr>
          <a:xfrm>
            <a:off x="478500" y="1304925"/>
            <a:ext cx="11294400" cy="0"/>
          </a:xfrm>
          <a:prstGeom prst="straightConnector1">
            <a:avLst/>
          </a:prstGeom>
          <a:noFill/>
          <a:ln w="9525" cap="flat" cmpd="sng">
            <a:solidFill>
              <a:schemeClr val="dk2"/>
            </a:solidFill>
            <a:prstDash val="dot"/>
            <a:round/>
            <a:headEnd type="none" w="med" len="med"/>
            <a:tailEnd type="triangle" w="med" len="med"/>
          </a:ln>
        </p:spPr>
      </p:cxnSp>
      <p:sp>
        <p:nvSpPr>
          <p:cNvPr id="257" name="Google Shape;257;p39"/>
          <p:cNvSpPr txBox="1"/>
          <p:nvPr/>
        </p:nvSpPr>
        <p:spPr>
          <a:xfrm>
            <a:off x="409575" y="932025"/>
            <a:ext cx="1575000" cy="3729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US" sz="600">
                <a:solidFill>
                  <a:srgbClr val="292929"/>
                </a:solidFill>
              </a:rPr>
              <a:t>The duration of the process over several weeks</a:t>
            </a:r>
          </a:p>
        </p:txBody>
      </p:sp>
      <p:sp>
        <p:nvSpPr>
          <p:cNvPr id="258" name="Google Shape;258;p39"/>
          <p:cNvSpPr txBox="1"/>
          <p:nvPr/>
        </p:nvSpPr>
        <p:spPr>
          <a:xfrm>
            <a:off x="1125750" y="3069650"/>
            <a:ext cx="2185800" cy="736500"/>
          </a:xfrm>
          <a:prstGeom prst="rect">
            <a:avLst/>
          </a:prstGeom>
          <a:no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302399" lvl="0" indent="-281199" algn="l" rtl="0">
              <a:spcBef>
                <a:spcPts val="0"/>
              </a:spcBef>
              <a:spcAft>
                <a:spcPts val="0"/>
              </a:spcAft>
              <a:buClr>
                <a:srgbClr val="00D7A6"/>
              </a:buClr>
              <a:buSzPts val="800"/>
              <a:buChar char="●"/>
            </a:pPr>
            <a:r>
              <a:rPr lang="en-US" sz="800" b="1">
                <a:solidFill>
                  <a:srgbClr val="00D7A6"/>
                </a:solidFill>
              </a:rPr>
              <a:t>Subject-specific goals (pp. 4–7)</a:t>
            </a:r>
          </a:p>
          <a:p>
            <a:pPr marL="302399" lvl="0" indent="-281199" algn="l" rtl="0">
              <a:spcBef>
                <a:spcPts val="0"/>
              </a:spcBef>
              <a:spcAft>
                <a:spcPts val="0"/>
              </a:spcAft>
              <a:buClr>
                <a:srgbClr val="00D7A6"/>
              </a:buClr>
              <a:buSzPts val="800"/>
              <a:buChar char="●"/>
            </a:pPr>
            <a:r>
              <a:rPr lang="en-US" sz="800" b="1">
                <a:solidFill>
                  <a:srgbClr val="00D7A6"/>
                </a:solidFill>
              </a:rPr>
              <a:t>Goals for transversal competence (pp. 10–19)</a:t>
            </a:r>
          </a:p>
          <a:p>
            <a:pPr marL="302399" lvl="0" indent="-281199" algn="l" rtl="0">
              <a:spcBef>
                <a:spcPts val="0"/>
              </a:spcBef>
              <a:spcAft>
                <a:spcPts val="0"/>
              </a:spcAft>
              <a:buClr>
                <a:srgbClr val="00D7A6"/>
              </a:buClr>
              <a:buSzPts val="800"/>
              <a:buChar char="●"/>
            </a:pPr>
            <a:r>
              <a:rPr lang="en-US" sz="800" b="1">
                <a:solidFill>
                  <a:srgbClr val="00D7A6"/>
                </a:solidFill>
              </a:rPr>
              <a:t>Goals of the phenomenon process (pp. 22–25)</a:t>
            </a:r>
          </a:p>
        </p:txBody>
      </p:sp>
      <p:cxnSp>
        <p:nvCxnSpPr>
          <p:cNvPr id="259" name="Google Shape;259;p39"/>
          <p:cNvCxnSpPr>
            <a:stCxn id="225" idx="3"/>
            <a:endCxn id="226" idx="1"/>
          </p:cNvCxnSpPr>
          <p:nvPr/>
        </p:nvCxnSpPr>
        <p:spPr>
          <a:xfrm>
            <a:off x="4447700" y="5190013"/>
            <a:ext cx="136500" cy="0"/>
          </a:xfrm>
          <a:prstGeom prst="straightConnector1">
            <a:avLst/>
          </a:prstGeom>
          <a:noFill/>
          <a:ln w="9525" cap="flat" cmpd="sng">
            <a:solidFill>
              <a:schemeClr val="dk2"/>
            </a:solidFill>
            <a:prstDash val="solid"/>
            <a:round/>
            <a:headEnd type="none" w="med" len="med"/>
            <a:tailEnd type="triangle" w="med" len="med"/>
          </a:ln>
        </p:spPr>
      </p:cxnSp>
      <p:cxnSp>
        <p:nvCxnSpPr>
          <p:cNvPr id="260" name="Google Shape;260;p39"/>
          <p:cNvCxnSpPr/>
          <p:nvPr/>
        </p:nvCxnSpPr>
        <p:spPr>
          <a:xfrm>
            <a:off x="5504975" y="5190013"/>
            <a:ext cx="136500" cy="0"/>
          </a:xfrm>
          <a:prstGeom prst="straightConnector1">
            <a:avLst/>
          </a:prstGeom>
          <a:noFill/>
          <a:ln w="9525" cap="flat" cmpd="sng">
            <a:solidFill>
              <a:schemeClr val="dk2"/>
            </a:solidFill>
            <a:prstDash val="solid"/>
            <a:round/>
            <a:headEnd type="none" w="med" len="med"/>
            <a:tailEnd type="triangle" w="med" len="med"/>
          </a:ln>
        </p:spPr>
      </p:cxnSp>
      <p:cxnSp>
        <p:nvCxnSpPr>
          <p:cNvPr id="261" name="Google Shape;261;p39"/>
          <p:cNvCxnSpPr/>
          <p:nvPr/>
        </p:nvCxnSpPr>
        <p:spPr>
          <a:xfrm>
            <a:off x="6571775" y="5190013"/>
            <a:ext cx="136500" cy="0"/>
          </a:xfrm>
          <a:prstGeom prst="straightConnector1">
            <a:avLst/>
          </a:prstGeom>
          <a:noFill/>
          <a:ln w="9525" cap="flat" cmpd="sng">
            <a:solidFill>
              <a:schemeClr val="dk2"/>
            </a:solidFill>
            <a:prstDash val="solid"/>
            <a:round/>
            <a:headEnd type="none" w="med" len="med"/>
            <a:tailEnd type="triangle" w="med" len="med"/>
          </a:ln>
        </p:spPr>
      </p:cxnSp>
      <p:cxnSp>
        <p:nvCxnSpPr>
          <p:cNvPr id="262" name="Google Shape;262;p39"/>
          <p:cNvCxnSpPr/>
          <p:nvPr/>
        </p:nvCxnSpPr>
        <p:spPr>
          <a:xfrm>
            <a:off x="7562375" y="5190013"/>
            <a:ext cx="136500" cy="0"/>
          </a:xfrm>
          <a:prstGeom prst="straightConnector1">
            <a:avLst/>
          </a:prstGeom>
          <a:noFill/>
          <a:ln w="9525" cap="flat" cmpd="sng">
            <a:solidFill>
              <a:schemeClr val="dk2"/>
            </a:solidFill>
            <a:prstDash val="solid"/>
            <a:round/>
            <a:headEnd type="none" w="med" len="med"/>
            <a:tailEnd type="triangle" w="med" len="med"/>
          </a:ln>
        </p:spPr>
      </p:cxnSp>
      <p:sp>
        <p:nvSpPr>
          <p:cNvPr id="263" name="Google Shape;263;p39"/>
          <p:cNvSpPr txBox="1"/>
          <p:nvPr/>
        </p:nvSpPr>
        <p:spPr>
          <a:xfrm>
            <a:off x="3521600" y="5665000"/>
            <a:ext cx="4040700" cy="488100"/>
          </a:xfrm>
          <a:prstGeom prst="rect">
            <a:avLst/>
          </a:prstGeom>
          <a:noFill/>
          <a:ln w="9525" cap="flat" cmpd="sng">
            <a:solidFill>
              <a:srgbClr val="292929"/>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US" sz="800" b="1">
                <a:solidFill>
                  <a:srgbClr val="9FC9EB"/>
                </a:solidFill>
              </a:rPr>
              <a:t>Assessment tool for the phenomenon process (pp. 23–25)</a:t>
            </a:r>
          </a:p>
        </p:txBody>
      </p:sp>
      <p:sp>
        <p:nvSpPr>
          <p:cNvPr id="264" name="Google Shape;264;p39"/>
          <p:cNvSpPr txBox="1"/>
          <p:nvPr/>
        </p:nvSpPr>
        <p:spPr>
          <a:xfrm>
            <a:off x="8958150" y="2641525"/>
            <a:ext cx="2567100" cy="488100"/>
          </a:xfrm>
          <a:prstGeom prst="rect">
            <a:avLst/>
          </a:prstGeom>
          <a:noFill/>
          <a:ln w="9525" cap="flat" cmpd="sng">
            <a:solidFill>
              <a:srgbClr val="292929"/>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US" sz="800" b="1">
                <a:solidFill>
                  <a:srgbClr val="F5A3C7"/>
                </a:solidFill>
              </a:rPr>
              <a:t>Assessment of the process (pp. 23–25)</a:t>
            </a:r>
          </a:p>
        </p:txBody>
      </p:sp>
      <p:sp>
        <p:nvSpPr>
          <p:cNvPr id="265" name="Google Shape;265;p39"/>
          <p:cNvSpPr txBox="1"/>
          <p:nvPr/>
        </p:nvSpPr>
        <p:spPr>
          <a:xfrm>
            <a:off x="8958150" y="3241600"/>
            <a:ext cx="2567100" cy="488100"/>
          </a:xfrm>
          <a:prstGeom prst="rect">
            <a:avLst/>
          </a:prstGeom>
          <a:noFill/>
          <a:ln w="9525" cap="flat" cmpd="sng">
            <a:solidFill>
              <a:srgbClr val="292929"/>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US" sz="800" b="1">
                <a:solidFill>
                  <a:srgbClr val="F5A3C7"/>
                </a:solidFill>
              </a:rPr>
              <a:t>Final assessment (p. 8)</a:t>
            </a:r>
          </a:p>
        </p:txBody>
      </p:sp>
      <p:sp>
        <p:nvSpPr>
          <p:cNvPr id="266" name="Google Shape;266;p39"/>
          <p:cNvSpPr txBox="1"/>
          <p:nvPr/>
        </p:nvSpPr>
        <p:spPr>
          <a:xfrm>
            <a:off x="3521600" y="2641525"/>
            <a:ext cx="5160900" cy="488100"/>
          </a:xfrm>
          <a:prstGeom prst="rect">
            <a:avLst/>
          </a:prstGeom>
          <a:noFill/>
          <a:ln w="9525" cap="flat" cmpd="sng">
            <a:solidFill>
              <a:srgbClr val="292929"/>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US" sz="800" b="1">
                <a:solidFill>
                  <a:srgbClr val="9FC9EB"/>
                </a:solidFill>
              </a:rPr>
              <a:t>Interim assessment of the phenomenon process (pp. 23–25)</a:t>
            </a:r>
          </a:p>
        </p:txBody>
      </p:sp>
      <p:sp>
        <p:nvSpPr>
          <p:cNvPr id="267" name="Google Shape;267;p39"/>
          <p:cNvSpPr txBox="1"/>
          <p:nvPr/>
        </p:nvSpPr>
        <p:spPr>
          <a:xfrm>
            <a:off x="1216325" y="4940775"/>
            <a:ext cx="2045100" cy="736500"/>
          </a:xfrm>
          <a:prstGeom prst="rect">
            <a:avLst/>
          </a:prstGeom>
          <a:noFill/>
          <a:ln w="9525" cap="flat" cmpd="sng">
            <a:solidFill>
              <a:srgbClr val="292929"/>
            </a:solidFill>
            <a:prstDash val="solid"/>
            <a:round/>
            <a:headEnd type="none" w="sm" len="sm"/>
            <a:tailEnd type="none" w="sm" len="sm"/>
          </a:ln>
        </p:spPr>
        <p:txBody>
          <a:bodyPr spcFirstLastPara="1" wrap="square" lIns="91425" tIns="91425" rIns="91425" bIns="91425" anchor="ctr" anchorCtr="0">
            <a:noAutofit/>
          </a:bodyPr>
          <a:lstStyle/>
          <a:p>
            <a:pPr marL="302399" lvl="0" indent="-281199" algn="l" rtl="0">
              <a:spcBef>
                <a:spcPts val="0"/>
              </a:spcBef>
              <a:spcAft>
                <a:spcPts val="0"/>
              </a:spcAft>
              <a:buClr>
                <a:srgbClr val="00D7A6"/>
              </a:buClr>
              <a:buSzPts val="800"/>
              <a:buChar char="●"/>
            </a:pPr>
            <a:r>
              <a:rPr lang="en-US" sz="800" b="1">
                <a:solidFill>
                  <a:srgbClr val="00D7A6"/>
                </a:solidFill>
              </a:rPr>
              <a:t>Assessment of transversal competence (pp.  16 and 20)</a:t>
            </a:r>
          </a:p>
          <a:p>
            <a:pPr marL="302399" lvl="0" indent="-281199" algn="l" rtl="0">
              <a:spcBef>
                <a:spcPts val="0"/>
              </a:spcBef>
              <a:spcAft>
                <a:spcPts val="0"/>
              </a:spcAft>
              <a:buClr>
                <a:srgbClr val="00D7A6"/>
              </a:buClr>
              <a:buSzPts val="800"/>
              <a:buChar char="●"/>
            </a:pPr>
            <a:r>
              <a:rPr lang="en-US" sz="800" b="1">
                <a:solidFill>
                  <a:srgbClr val="00D7A6"/>
                </a:solidFill>
              </a:rPr>
              <a:t>Goals of the phenomenon process (pp. 23–25)</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532"/>
        <p:cNvGrpSpPr/>
        <p:nvPr/>
      </p:nvGrpSpPr>
      <p:grpSpPr>
        <a:xfrm>
          <a:off x="0" y="0"/>
          <a:ext cx="0" cy="0"/>
          <a:chOff x="0" y="0"/>
          <a:chExt cx="0" cy="0"/>
        </a:xfrm>
      </p:grpSpPr>
      <p:sp>
        <p:nvSpPr>
          <p:cNvPr id="533" name="Google Shape;533;p57"/>
          <p:cNvSpPr txBox="1">
            <a:spLocks noGrp="1"/>
          </p:cNvSpPr>
          <p:nvPr>
            <p:ph type="ctrTitle"/>
          </p:nvPr>
        </p:nvSpPr>
        <p:spPr>
          <a:xfrm>
            <a:off x="408563" y="457200"/>
            <a:ext cx="10739400" cy="2072100"/>
          </a:xfrm>
          <a:prstGeom prst="rect">
            <a:avLst/>
          </a:prstGeom>
        </p:spPr>
        <p:txBody>
          <a:bodyPr spcFirstLastPara="1" wrap="square" lIns="0" tIns="0" rIns="0" bIns="0" anchor="t" anchorCtr="0">
            <a:noAutofit/>
          </a:bodyPr>
          <a:lstStyle/>
          <a:p>
            <a:pPr marL="0" lvl="0" indent="0" algn="l" rtl="0">
              <a:spcBef>
                <a:spcPts val="0"/>
              </a:spcBef>
              <a:spcAft>
                <a:spcPts val="0"/>
              </a:spcAft>
              <a:buNone/>
            </a:pPr>
            <a:r>
              <a:rPr lang="en-US" dirty="0"/>
              <a:t>Assessment of the P</a:t>
            </a:r>
            <a:r>
              <a:rPr lang="en-US" dirty="0" smtClean="0"/>
              <a:t>henomenon-based Learning </a:t>
            </a:r>
            <a:r>
              <a:rPr lang="en-US" dirty="0"/>
              <a:t>P</a:t>
            </a:r>
            <a:r>
              <a:rPr lang="en-US" dirty="0" smtClean="0"/>
              <a:t>rocess</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538"/>
        <p:cNvGrpSpPr/>
        <p:nvPr/>
      </p:nvGrpSpPr>
      <p:grpSpPr>
        <a:xfrm>
          <a:off x="0" y="0"/>
          <a:ext cx="0" cy="0"/>
          <a:chOff x="0" y="0"/>
          <a:chExt cx="0" cy="0"/>
        </a:xfrm>
      </p:grpSpPr>
      <p:sp>
        <p:nvSpPr>
          <p:cNvPr id="539" name="Google Shape;539;p58"/>
          <p:cNvSpPr txBox="1">
            <a:spLocks noGrp="1"/>
          </p:cNvSpPr>
          <p:nvPr>
            <p:ph type="title"/>
          </p:nvPr>
        </p:nvSpPr>
        <p:spPr>
          <a:xfrm>
            <a:off x="457199" y="408562"/>
            <a:ext cx="9972000" cy="787500"/>
          </a:xfrm>
          <a:prstGeom prst="rect">
            <a:avLst/>
          </a:prstGeom>
        </p:spPr>
        <p:txBody>
          <a:bodyPr spcFirstLastPara="1" wrap="square" lIns="0" tIns="0" rIns="0" bIns="0" anchor="t" anchorCtr="0">
            <a:noAutofit/>
          </a:bodyPr>
          <a:lstStyle/>
          <a:p>
            <a:pPr marL="0" lvl="0" indent="0" algn="l" rtl="0">
              <a:lnSpc>
                <a:spcPct val="115000"/>
              </a:lnSpc>
              <a:spcBef>
                <a:spcPts val="0"/>
              </a:spcBef>
              <a:spcAft>
                <a:spcPts val="0"/>
              </a:spcAft>
              <a:buNone/>
            </a:pPr>
            <a:r>
              <a:rPr lang="en-US">
                <a:solidFill>
                  <a:srgbClr val="00D7A7"/>
                </a:solidFill>
              </a:rPr>
              <a:t>Tools</a:t>
            </a:r>
          </a:p>
          <a:p>
            <a:pPr marL="0" lvl="0" indent="0" algn="l" rtl="0">
              <a:spcBef>
                <a:spcPts val="1200"/>
              </a:spcBef>
              <a:spcAft>
                <a:spcPts val="0"/>
              </a:spcAft>
              <a:buNone/>
            </a:pPr>
            <a:endParaRPr>
              <a:solidFill>
                <a:srgbClr val="00D7A7"/>
              </a:solidFill>
            </a:endParaRPr>
          </a:p>
        </p:txBody>
      </p:sp>
      <p:sp>
        <p:nvSpPr>
          <p:cNvPr id="540" name="Google Shape;540;p58"/>
          <p:cNvSpPr txBox="1">
            <a:spLocks noGrp="1"/>
          </p:cNvSpPr>
          <p:nvPr>
            <p:ph type="body" idx="1"/>
          </p:nvPr>
        </p:nvSpPr>
        <p:spPr>
          <a:xfrm>
            <a:off x="457200" y="4080525"/>
            <a:ext cx="3595800" cy="1691100"/>
          </a:xfrm>
          <a:prstGeom prst="rect">
            <a:avLst/>
          </a:prstGeom>
        </p:spPr>
        <p:txBody>
          <a:bodyPr spcFirstLastPara="1" wrap="square" lIns="0" tIns="0" rIns="0" bIns="0" anchor="t" anchorCtr="0">
            <a:noAutofit/>
          </a:bodyPr>
          <a:lstStyle/>
          <a:p>
            <a:pPr marL="0" lvl="0" indent="0" algn="l" rtl="0">
              <a:lnSpc>
                <a:spcPct val="90000"/>
              </a:lnSpc>
              <a:spcBef>
                <a:spcPts val="0"/>
              </a:spcBef>
              <a:spcAft>
                <a:spcPts val="0"/>
              </a:spcAft>
              <a:buNone/>
            </a:pPr>
            <a:r>
              <a:rPr lang="en-US" sz="1400" b="1"/>
              <a:t>Assessment of the phenomenon process A (p. 23)</a:t>
            </a:r>
          </a:p>
          <a:p>
            <a:pPr marL="0" lvl="0" indent="0" algn="l" rtl="0">
              <a:lnSpc>
                <a:spcPct val="90000"/>
              </a:lnSpc>
              <a:spcBef>
                <a:spcPts val="0"/>
              </a:spcBef>
              <a:spcAft>
                <a:spcPts val="0"/>
              </a:spcAft>
              <a:buClr>
                <a:schemeClr val="dk1"/>
              </a:buClr>
              <a:buSzPts val="1100"/>
              <a:buFont typeface="Arial"/>
              <a:buNone/>
            </a:pPr>
            <a:endParaRPr sz="1400" b="1"/>
          </a:p>
          <a:p>
            <a:pPr marL="0" lvl="0" indent="0" algn="l" rtl="0">
              <a:lnSpc>
                <a:spcPct val="115000"/>
              </a:lnSpc>
              <a:spcBef>
                <a:spcPts val="0"/>
              </a:spcBef>
              <a:spcAft>
                <a:spcPts val="0"/>
              </a:spcAft>
              <a:buNone/>
            </a:pPr>
            <a:r>
              <a:rPr lang="en-US" sz="900"/>
              <a:t>The purpose of the assessment tool of the phenomenon process is to walk alongside the learner, from the beginning of the process until its conclusion. Learners do not fill out this assessment template in one go; instead, they evaluate their work and thoughts, and what they have learned from one phase to the next. The phenomenon process takes several weeks, so learners should have a tool that reminds them of the goals set and helps them adjust the meaningful progress of the process in their direction.</a:t>
            </a:r>
          </a:p>
          <a:p>
            <a:pPr marL="0" lvl="0" indent="0" algn="l" rtl="0">
              <a:lnSpc>
                <a:spcPct val="115000"/>
              </a:lnSpc>
              <a:spcBef>
                <a:spcPts val="1200"/>
              </a:spcBef>
              <a:spcAft>
                <a:spcPts val="0"/>
              </a:spcAft>
              <a:buNone/>
            </a:pPr>
            <a:endParaRPr sz="1400"/>
          </a:p>
        </p:txBody>
      </p:sp>
      <p:sp>
        <p:nvSpPr>
          <p:cNvPr id="541" name="Google Shape;541;p58"/>
          <p:cNvSpPr txBox="1">
            <a:spLocks noGrp="1"/>
          </p:cNvSpPr>
          <p:nvPr>
            <p:ph type="sldNum" idx="12"/>
          </p:nvPr>
        </p:nvSpPr>
        <p:spPr>
          <a:xfrm>
            <a:off x="10437780" y="6268800"/>
            <a:ext cx="1236900" cy="258600"/>
          </a:xfrm>
          <a:prstGeom prst="rect">
            <a:avLst/>
          </a:prstGeom>
          <a:noFill/>
          <a:ln>
            <a:noFill/>
          </a:ln>
        </p:spPr>
        <p:txBody>
          <a:bodyPr spcFirstLastPara="1" wrap="square" lIns="0" tIns="0" rIns="0" bIns="0" anchor="ctr" anchorCtr="0">
            <a:noAutofit/>
          </a:bodyPr>
          <a:lstStyle/>
          <a:p>
            <a:pPr marL="0" lvl="0" indent="0" algn="r" rtl="0">
              <a:spcBef>
                <a:spcPts val="0"/>
              </a:spcBef>
              <a:spcAft>
                <a:spcPts val="0"/>
              </a:spcAft>
              <a:buClr>
                <a:srgbClr val="000000"/>
              </a:buClr>
              <a:buFont typeface="Arial"/>
              <a:buNone/>
            </a:pPr>
            <a:fld id="{00000000-1234-1234-1234-123412341234}" type="slidenum">
              <a:rPr lang="fi-FI"/>
              <a:t>5</a:t>
            </a:fld>
            <a:endParaRPr lang="fi-FI"/>
          </a:p>
        </p:txBody>
      </p:sp>
      <p:pic>
        <p:nvPicPr>
          <p:cNvPr id="542" name="Google Shape;542;p58"/>
          <p:cNvPicPr preferRelativeResize="0"/>
          <p:nvPr/>
        </p:nvPicPr>
        <p:blipFill>
          <a:blip r:embed="rId3">
            <a:alphaModFix/>
          </a:blip>
          <a:stretch>
            <a:fillRect/>
          </a:stretch>
        </p:blipFill>
        <p:spPr>
          <a:xfrm>
            <a:off x="457200" y="1798780"/>
            <a:ext cx="3595798" cy="2033895"/>
          </a:xfrm>
          <a:prstGeom prst="rect">
            <a:avLst/>
          </a:prstGeom>
          <a:noFill/>
          <a:ln>
            <a:noFill/>
          </a:ln>
          <a:effectLst>
            <a:outerShdw blurRad="57150" dist="19050" dir="5400000" algn="bl" rotWithShape="0">
              <a:srgbClr val="000000">
                <a:alpha val="50000"/>
              </a:srgbClr>
            </a:outerShdw>
          </a:effectLst>
        </p:spPr>
      </p:pic>
      <p:pic>
        <p:nvPicPr>
          <p:cNvPr id="543" name="Google Shape;543;p58"/>
          <p:cNvPicPr preferRelativeResize="0"/>
          <p:nvPr/>
        </p:nvPicPr>
        <p:blipFill>
          <a:blip r:embed="rId4">
            <a:alphaModFix/>
          </a:blip>
          <a:stretch>
            <a:fillRect/>
          </a:stretch>
        </p:blipFill>
        <p:spPr>
          <a:xfrm>
            <a:off x="4249688" y="1791262"/>
            <a:ext cx="3632474" cy="2048937"/>
          </a:xfrm>
          <a:prstGeom prst="rect">
            <a:avLst/>
          </a:prstGeom>
          <a:noFill/>
          <a:ln>
            <a:noFill/>
          </a:ln>
          <a:effectLst>
            <a:outerShdw blurRad="57150" dist="19050" dir="5400000" algn="bl" rotWithShape="0">
              <a:srgbClr val="000000">
                <a:alpha val="50000"/>
              </a:srgbClr>
            </a:outerShdw>
          </a:effectLst>
        </p:spPr>
      </p:pic>
      <p:sp>
        <p:nvSpPr>
          <p:cNvPr id="544" name="Google Shape;544;p58"/>
          <p:cNvSpPr txBox="1">
            <a:spLocks noGrp="1"/>
          </p:cNvSpPr>
          <p:nvPr>
            <p:ph type="body" idx="1"/>
          </p:nvPr>
        </p:nvSpPr>
        <p:spPr>
          <a:xfrm>
            <a:off x="8078875" y="4080525"/>
            <a:ext cx="3653100" cy="1844400"/>
          </a:xfrm>
          <a:prstGeom prst="rect">
            <a:avLst/>
          </a:prstGeom>
        </p:spPr>
        <p:txBody>
          <a:bodyPr spcFirstLastPara="1" wrap="square" lIns="0" tIns="0" rIns="0" bIns="0" anchor="t" anchorCtr="0">
            <a:noAutofit/>
          </a:bodyPr>
          <a:lstStyle/>
          <a:p>
            <a:pPr marL="0" lvl="0" indent="0" algn="l" rtl="0">
              <a:lnSpc>
                <a:spcPct val="115000"/>
              </a:lnSpc>
              <a:spcBef>
                <a:spcPts val="0"/>
              </a:spcBef>
              <a:spcAft>
                <a:spcPts val="0"/>
              </a:spcAft>
              <a:buNone/>
            </a:pPr>
            <a:r>
              <a:rPr lang="en-US" sz="1400" b="1"/>
              <a:t>Visual assessment template of the phenomenon process (p. 25)</a:t>
            </a:r>
          </a:p>
          <a:p>
            <a:pPr marL="0" lvl="0" indent="0" algn="l" rtl="0">
              <a:lnSpc>
                <a:spcPct val="115000"/>
              </a:lnSpc>
              <a:spcBef>
                <a:spcPts val="1200"/>
              </a:spcBef>
              <a:spcAft>
                <a:spcPts val="0"/>
              </a:spcAft>
              <a:buClr>
                <a:schemeClr val="dk1"/>
              </a:buClr>
              <a:buSzPts val="1100"/>
              <a:buFont typeface="Arial"/>
              <a:buNone/>
            </a:pPr>
            <a:r>
              <a:rPr lang="en-US" sz="900"/>
              <a:t>A visual printout template for the assessment of the phenomenon process.</a:t>
            </a:r>
          </a:p>
        </p:txBody>
      </p:sp>
      <p:sp>
        <p:nvSpPr>
          <p:cNvPr id="545" name="Google Shape;545;p58"/>
          <p:cNvSpPr txBox="1">
            <a:spLocks noGrp="1"/>
          </p:cNvSpPr>
          <p:nvPr>
            <p:ph type="body" idx="1"/>
          </p:nvPr>
        </p:nvSpPr>
        <p:spPr>
          <a:xfrm>
            <a:off x="4229100" y="4080425"/>
            <a:ext cx="3653100" cy="1691100"/>
          </a:xfrm>
          <a:prstGeom prst="rect">
            <a:avLst/>
          </a:prstGeom>
        </p:spPr>
        <p:txBody>
          <a:bodyPr spcFirstLastPara="1" wrap="square" lIns="0" tIns="0" rIns="0" bIns="0" anchor="t" anchorCtr="0">
            <a:noAutofit/>
          </a:bodyPr>
          <a:lstStyle/>
          <a:p>
            <a:pPr marL="0" lvl="0" indent="0" algn="l" rtl="0">
              <a:lnSpc>
                <a:spcPct val="90000"/>
              </a:lnSpc>
              <a:spcBef>
                <a:spcPts val="0"/>
              </a:spcBef>
              <a:spcAft>
                <a:spcPts val="0"/>
              </a:spcAft>
              <a:buNone/>
            </a:pPr>
            <a:r>
              <a:rPr lang="en-US" sz="1400" b="1"/>
              <a:t>Assessment of the phenomenon process B (p. 24)</a:t>
            </a:r>
          </a:p>
          <a:p>
            <a:pPr marL="0" lvl="0" indent="0" algn="l" rtl="0">
              <a:lnSpc>
                <a:spcPct val="90000"/>
              </a:lnSpc>
              <a:spcBef>
                <a:spcPts val="0"/>
              </a:spcBef>
              <a:spcAft>
                <a:spcPts val="0"/>
              </a:spcAft>
              <a:buNone/>
            </a:pPr>
            <a:endParaRPr sz="1400" b="1"/>
          </a:p>
          <a:p>
            <a:pPr marL="0" lvl="0" indent="0" algn="l" rtl="0">
              <a:lnSpc>
                <a:spcPct val="115000"/>
              </a:lnSpc>
              <a:spcBef>
                <a:spcPts val="0"/>
              </a:spcBef>
              <a:spcAft>
                <a:spcPts val="0"/>
              </a:spcAft>
              <a:buClr>
                <a:schemeClr val="dk1"/>
              </a:buClr>
              <a:buSzPts val="1100"/>
              <a:buFont typeface="Arial"/>
              <a:buNone/>
            </a:pPr>
            <a:r>
              <a:rPr lang="en-US" sz="900"/>
              <a:t>Items 3 and 4 of the tool may be repeated several times when the phenomenon is studied, because the larger whole consists of several sections, and it is important to set specific goals for all of them, draw up one’s own work plans and assess the realization of goals and plans along the way.</a:t>
            </a:r>
          </a:p>
          <a:p>
            <a:pPr marL="0" lvl="0" indent="0" algn="l" rtl="0">
              <a:lnSpc>
                <a:spcPct val="115000"/>
              </a:lnSpc>
              <a:spcBef>
                <a:spcPts val="0"/>
              </a:spcBef>
              <a:spcAft>
                <a:spcPts val="0"/>
              </a:spcAft>
              <a:buNone/>
            </a:pPr>
            <a:endParaRPr sz="900"/>
          </a:p>
          <a:p>
            <a:pPr marL="0" lvl="0" indent="0" algn="l" rtl="0">
              <a:lnSpc>
                <a:spcPct val="115000"/>
              </a:lnSpc>
              <a:spcBef>
                <a:spcPts val="1200"/>
              </a:spcBef>
              <a:spcAft>
                <a:spcPts val="0"/>
              </a:spcAft>
              <a:buNone/>
            </a:pPr>
            <a:endParaRPr sz="1400"/>
          </a:p>
        </p:txBody>
      </p:sp>
      <p:pic>
        <p:nvPicPr>
          <p:cNvPr id="546" name="Google Shape;546;p58"/>
          <p:cNvPicPr preferRelativeResize="0"/>
          <p:nvPr/>
        </p:nvPicPr>
        <p:blipFill>
          <a:blip r:embed="rId5">
            <a:alphaModFix/>
          </a:blip>
          <a:stretch>
            <a:fillRect/>
          </a:stretch>
        </p:blipFill>
        <p:spPr>
          <a:xfrm>
            <a:off x="8078846" y="1798772"/>
            <a:ext cx="3632451" cy="2054603"/>
          </a:xfrm>
          <a:prstGeom prst="rect">
            <a:avLst/>
          </a:prstGeom>
          <a:noFill/>
          <a:ln>
            <a:noFill/>
          </a:ln>
          <a:effectLst>
            <a:outerShdw blurRad="57150" dist="19050" dir="5400000" algn="bl" rotWithShape="0">
              <a:srgbClr val="000000">
                <a:alpha val="50000"/>
              </a:srgbClr>
            </a:outerShdw>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550"/>
        <p:cNvGrpSpPr/>
        <p:nvPr/>
      </p:nvGrpSpPr>
      <p:grpSpPr>
        <a:xfrm>
          <a:off x="0" y="0"/>
          <a:ext cx="0" cy="0"/>
          <a:chOff x="0" y="0"/>
          <a:chExt cx="0" cy="0"/>
        </a:xfrm>
      </p:grpSpPr>
      <p:sp>
        <p:nvSpPr>
          <p:cNvPr id="551" name="Google Shape;551;p59"/>
          <p:cNvSpPr/>
          <p:nvPr/>
        </p:nvSpPr>
        <p:spPr>
          <a:xfrm>
            <a:off x="3442625" y="5190775"/>
            <a:ext cx="5237100" cy="909000"/>
          </a:xfrm>
          <a:prstGeom prst="roundRect">
            <a:avLst>
              <a:gd name="adj" fmla="val 0"/>
            </a:avLst>
          </a:prstGeom>
          <a:no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6"/>
              </a:solidFill>
            </a:endParaRPr>
          </a:p>
        </p:txBody>
      </p:sp>
      <p:sp>
        <p:nvSpPr>
          <p:cNvPr id="552" name="Google Shape;552;p59"/>
          <p:cNvSpPr/>
          <p:nvPr/>
        </p:nvSpPr>
        <p:spPr>
          <a:xfrm>
            <a:off x="3442625" y="3146155"/>
            <a:ext cx="5237100" cy="1989900"/>
          </a:xfrm>
          <a:prstGeom prst="roundRect">
            <a:avLst>
              <a:gd name="adj" fmla="val 0"/>
            </a:avLst>
          </a:prstGeom>
          <a:no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6"/>
              </a:solidFill>
            </a:endParaRPr>
          </a:p>
        </p:txBody>
      </p:sp>
      <p:sp>
        <p:nvSpPr>
          <p:cNvPr id="553" name="Google Shape;553;p59"/>
          <p:cNvSpPr/>
          <p:nvPr/>
        </p:nvSpPr>
        <p:spPr>
          <a:xfrm>
            <a:off x="3442625" y="3145936"/>
            <a:ext cx="1589400" cy="19899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4" name="Google Shape;554;p59"/>
          <p:cNvSpPr/>
          <p:nvPr/>
        </p:nvSpPr>
        <p:spPr>
          <a:xfrm>
            <a:off x="3442625" y="2173075"/>
            <a:ext cx="5237100" cy="909000"/>
          </a:xfrm>
          <a:prstGeom prst="roundRect">
            <a:avLst>
              <a:gd name="adj" fmla="val 0"/>
            </a:avLst>
          </a:prstGeom>
          <a:no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6"/>
              </a:solidFill>
            </a:endParaRPr>
          </a:p>
        </p:txBody>
      </p:sp>
      <p:sp>
        <p:nvSpPr>
          <p:cNvPr id="555" name="Google Shape;555;p59"/>
          <p:cNvSpPr/>
          <p:nvPr/>
        </p:nvSpPr>
        <p:spPr>
          <a:xfrm>
            <a:off x="3442625" y="1209450"/>
            <a:ext cx="5237100" cy="909000"/>
          </a:xfrm>
          <a:prstGeom prst="roundRect">
            <a:avLst>
              <a:gd name="adj" fmla="val 0"/>
            </a:avLst>
          </a:prstGeom>
          <a:no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US">
                <a:solidFill>
                  <a:schemeClr val="accent6"/>
                </a:solidFill>
              </a:rPr>
              <a:t>A</a:t>
            </a:r>
          </a:p>
        </p:txBody>
      </p:sp>
      <p:sp>
        <p:nvSpPr>
          <p:cNvPr id="556" name="Google Shape;556;p59"/>
          <p:cNvSpPr/>
          <p:nvPr/>
        </p:nvSpPr>
        <p:spPr>
          <a:xfrm>
            <a:off x="8736575" y="1209350"/>
            <a:ext cx="2909700" cy="912000"/>
          </a:xfrm>
          <a:prstGeom prst="rect">
            <a:avLst/>
          </a:prstGeom>
          <a:no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7" name="Google Shape;557;p59"/>
          <p:cNvSpPr/>
          <p:nvPr/>
        </p:nvSpPr>
        <p:spPr>
          <a:xfrm>
            <a:off x="8736575" y="2171375"/>
            <a:ext cx="2909700" cy="912000"/>
          </a:xfrm>
          <a:prstGeom prst="rect">
            <a:avLst/>
          </a:prstGeom>
          <a:no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8" name="Google Shape;558;p59"/>
          <p:cNvSpPr/>
          <p:nvPr/>
        </p:nvSpPr>
        <p:spPr>
          <a:xfrm>
            <a:off x="8736575" y="3147675"/>
            <a:ext cx="2909700" cy="1990200"/>
          </a:xfrm>
          <a:prstGeom prst="rect">
            <a:avLst/>
          </a:prstGeom>
          <a:no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9" name="Google Shape;559;p59"/>
          <p:cNvSpPr/>
          <p:nvPr/>
        </p:nvSpPr>
        <p:spPr>
          <a:xfrm>
            <a:off x="8736575" y="5187775"/>
            <a:ext cx="2909700" cy="912000"/>
          </a:xfrm>
          <a:prstGeom prst="rect">
            <a:avLst/>
          </a:prstGeom>
          <a:no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0" name="Google Shape;560;p59"/>
          <p:cNvSpPr/>
          <p:nvPr/>
        </p:nvSpPr>
        <p:spPr>
          <a:xfrm>
            <a:off x="476000" y="771550"/>
            <a:ext cx="3106800" cy="385500"/>
          </a:xfrm>
          <a:prstGeom prst="homePlate">
            <a:avLst>
              <a:gd name="adj" fmla="val 50000"/>
            </a:avLst>
          </a:prstGeom>
          <a:solidFill>
            <a:schemeClr val="accent6"/>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US" b="1">
                <a:solidFill>
                  <a:srgbClr val="FFFFFF"/>
                </a:solidFill>
              </a:rPr>
              <a:t>GOALS</a:t>
            </a:r>
          </a:p>
        </p:txBody>
      </p:sp>
      <p:sp>
        <p:nvSpPr>
          <p:cNvPr id="561" name="Google Shape;561;p59"/>
          <p:cNvSpPr/>
          <p:nvPr/>
        </p:nvSpPr>
        <p:spPr>
          <a:xfrm>
            <a:off x="476000" y="1209350"/>
            <a:ext cx="2909700" cy="4884300"/>
          </a:xfrm>
          <a:prstGeom prst="rect">
            <a:avLst/>
          </a:prstGeom>
          <a:noFill/>
          <a:ln w="9525" cap="flat" cmpd="sng">
            <a:solidFill>
              <a:schemeClr val="accent6"/>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2" name="Google Shape;562;p59"/>
          <p:cNvSpPr txBox="1"/>
          <p:nvPr/>
        </p:nvSpPr>
        <p:spPr>
          <a:xfrm>
            <a:off x="456351" y="210900"/>
            <a:ext cx="5599800" cy="322500"/>
          </a:xfrm>
          <a:prstGeom prst="rect">
            <a:avLst/>
          </a:prstGeom>
          <a:noFill/>
          <a:ln>
            <a:noFill/>
          </a:ln>
        </p:spPr>
        <p:txBody>
          <a:bodyPr spcFirstLastPara="1" wrap="square" lIns="18000" tIns="0" rIns="0" bIns="0" anchor="t" anchorCtr="0">
            <a:noAutofit/>
          </a:bodyPr>
          <a:lstStyle/>
          <a:p>
            <a:pPr marL="0" marR="0" lvl="0" indent="0" algn="l" rtl="0">
              <a:lnSpc>
                <a:spcPct val="90000"/>
              </a:lnSpc>
              <a:spcBef>
                <a:spcPts val="0"/>
              </a:spcBef>
              <a:spcAft>
                <a:spcPts val="0"/>
              </a:spcAft>
              <a:buClr>
                <a:srgbClr val="343D58"/>
              </a:buClr>
              <a:buSzPts val="1200"/>
              <a:buFont typeface="Arial"/>
              <a:buNone/>
            </a:pPr>
            <a:r>
              <a:rPr lang="en-US" sz="1200" b="1">
                <a:latin typeface="Arial"/>
                <a:ea typeface="Arial"/>
                <a:cs typeface="Arial"/>
                <a:sym typeface="Arial"/>
              </a:rPr>
              <a:t>NAME OF THE PHENOMENON</a:t>
            </a:r>
            <a:r>
              <a:rPr lang="en-US" sz="1200" b="1"/>
              <a:t>:________________________________________</a:t>
            </a:r>
          </a:p>
          <a:p>
            <a:pPr marL="0" marR="0" lvl="0" indent="0" algn="l" rtl="0">
              <a:lnSpc>
                <a:spcPct val="90000"/>
              </a:lnSpc>
              <a:spcBef>
                <a:spcPts val="600"/>
              </a:spcBef>
              <a:spcAft>
                <a:spcPts val="0"/>
              </a:spcAft>
              <a:buClr>
                <a:srgbClr val="343D58"/>
              </a:buClr>
              <a:buSzPts val="800"/>
              <a:buFont typeface="Arial"/>
              <a:buNone/>
            </a:pPr>
            <a:r>
              <a:rPr lang="en-US" sz="800"/>
              <a:t>Write the name of the phenomenon studied here</a:t>
            </a:r>
          </a:p>
        </p:txBody>
      </p:sp>
      <p:sp>
        <p:nvSpPr>
          <p:cNvPr id="563" name="Google Shape;563;p59"/>
          <p:cNvSpPr txBox="1"/>
          <p:nvPr/>
        </p:nvSpPr>
        <p:spPr>
          <a:xfrm>
            <a:off x="629075" y="1301350"/>
            <a:ext cx="2718300" cy="4684200"/>
          </a:xfrm>
          <a:prstGeom prst="rect">
            <a:avLst/>
          </a:prstGeom>
          <a:no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343D58"/>
              </a:buClr>
              <a:buSzPts val="800"/>
              <a:buFont typeface="Arial"/>
              <a:buNone/>
            </a:pPr>
            <a:r>
              <a:rPr lang="en-US" sz="800" b="1">
                <a:solidFill>
                  <a:schemeClr val="dk1"/>
                </a:solidFill>
              </a:rPr>
              <a:t>What should we learn?</a:t>
            </a:r>
          </a:p>
          <a:p>
            <a:pPr marL="0" marR="0" lvl="0" indent="0" algn="l" rtl="0">
              <a:lnSpc>
                <a:spcPct val="100000"/>
              </a:lnSpc>
              <a:spcBef>
                <a:spcPts val="0"/>
              </a:spcBef>
              <a:spcAft>
                <a:spcPts val="0"/>
              </a:spcAft>
              <a:buClr>
                <a:srgbClr val="343D58"/>
              </a:buClr>
              <a:buSzPts val="800"/>
              <a:buFont typeface="Arial"/>
              <a:buNone/>
            </a:pPr>
            <a:r>
              <a:rPr lang="en-US" sz="800">
                <a:solidFill>
                  <a:schemeClr val="dk1"/>
                </a:solidFill>
              </a:rPr>
              <a:t>(The main goal of the phenomenon that has come from the curriculum)</a:t>
            </a:r>
          </a:p>
          <a:p>
            <a:pPr marL="0" marR="0" lvl="0" indent="0" algn="l" rtl="0">
              <a:lnSpc>
                <a:spcPct val="100000"/>
              </a:lnSpc>
              <a:spcBef>
                <a:spcPts val="0"/>
              </a:spcBef>
              <a:spcAft>
                <a:spcPts val="0"/>
              </a:spcAft>
              <a:buClr>
                <a:srgbClr val="343D58"/>
              </a:buClr>
              <a:buSzPts val="800"/>
              <a:buFont typeface="Arial"/>
              <a:buNone/>
            </a:pPr>
            <a:r>
              <a:rPr lang="en-US" sz="800" b="1">
                <a:solidFill>
                  <a:schemeClr val="dk1"/>
                </a:solidFill>
              </a:rPr>
              <a:t>What are the goals for studying this phenomenon?</a:t>
            </a:r>
          </a:p>
          <a:p>
            <a:pPr marL="0" lvl="0" indent="0" algn="l" rtl="0">
              <a:spcBef>
                <a:spcPts val="0"/>
              </a:spcBef>
              <a:spcAft>
                <a:spcPts val="0"/>
              </a:spcAft>
              <a:buClr>
                <a:srgbClr val="343D58"/>
              </a:buClr>
              <a:buSzPts val="800"/>
              <a:buFont typeface="Arial"/>
              <a:buNone/>
            </a:pPr>
            <a:r>
              <a:rPr lang="en-US" sz="800">
                <a:solidFill>
                  <a:schemeClr val="dk1"/>
                </a:solidFill>
              </a:rPr>
              <a:t>(A description of the main goal for the phenomenon in your own words. What does the goal mean?)</a:t>
            </a:r>
          </a:p>
          <a:p>
            <a:pPr marL="0" marR="0" lvl="0" indent="0" algn="l" rtl="0">
              <a:lnSpc>
                <a:spcPct val="100000"/>
              </a:lnSpc>
              <a:spcBef>
                <a:spcPts val="0"/>
              </a:spcBef>
              <a:spcAft>
                <a:spcPts val="0"/>
              </a:spcAft>
              <a:buClr>
                <a:srgbClr val="343D58"/>
              </a:buClr>
              <a:buSzPts val="800"/>
              <a:buFont typeface="Arial"/>
              <a:buNone/>
            </a:pPr>
            <a:endParaRPr sz="1000" b="1">
              <a:solidFill>
                <a:schemeClr val="dk1"/>
              </a:solidFill>
            </a:endParaRPr>
          </a:p>
          <a:p>
            <a:pPr marL="0" marR="0" lvl="0" indent="0" algn="l" rtl="0">
              <a:lnSpc>
                <a:spcPct val="100000"/>
              </a:lnSpc>
              <a:spcBef>
                <a:spcPts val="0"/>
              </a:spcBef>
              <a:spcAft>
                <a:spcPts val="0"/>
              </a:spcAft>
              <a:buClr>
                <a:srgbClr val="343D58"/>
              </a:buClr>
              <a:buSzPts val="800"/>
              <a:buFont typeface="Arial"/>
              <a:buNone/>
            </a:pPr>
            <a:r>
              <a:rPr lang="en-US" sz="1000" b="1">
                <a:solidFill>
                  <a:schemeClr val="dk1"/>
                </a:solidFill>
              </a:rPr>
              <a:t>	</a:t>
            </a:r>
          </a:p>
        </p:txBody>
      </p:sp>
      <p:sp>
        <p:nvSpPr>
          <p:cNvPr id="564" name="Google Shape;564;p59"/>
          <p:cNvSpPr txBox="1"/>
          <p:nvPr/>
        </p:nvSpPr>
        <p:spPr>
          <a:xfrm>
            <a:off x="5933726" y="210900"/>
            <a:ext cx="5599800" cy="322500"/>
          </a:xfrm>
          <a:prstGeom prst="rect">
            <a:avLst/>
          </a:prstGeom>
          <a:noFill/>
          <a:ln>
            <a:noFill/>
          </a:ln>
        </p:spPr>
        <p:txBody>
          <a:bodyPr spcFirstLastPara="1" wrap="square" lIns="18000" tIns="0" rIns="0" bIns="0" anchor="t" anchorCtr="0">
            <a:noAutofit/>
          </a:bodyPr>
          <a:lstStyle/>
          <a:p>
            <a:pPr marL="0" marR="0" lvl="0" indent="0" algn="l" rtl="0">
              <a:lnSpc>
                <a:spcPct val="90000"/>
              </a:lnSpc>
              <a:spcBef>
                <a:spcPts val="0"/>
              </a:spcBef>
              <a:spcAft>
                <a:spcPts val="0"/>
              </a:spcAft>
              <a:buClr>
                <a:srgbClr val="343D58"/>
              </a:buClr>
              <a:buSzPts val="1200"/>
              <a:buFont typeface="Arial"/>
              <a:buNone/>
            </a:pPr>
            <a:r>
              <a:rPr lang="en-US" sz="1200" b="1"/>
              <a:t>YOUR OWN NAME:________________________________________________</a:t>
            </a:r>
          </a:p>
          <a:p>
            <a:pPr marL="0" marR="0" lvl="0" indent="0" algn="l" rtl="0">
              <a:lnSpc>
                <a:spcPct val="90000"/>
              </a:lnSpc>
              <a:spcBef>
                <a:spcPts val="600"/>
              </a:spcBef>
              <a:spcAft>
                <a:spcPts val="0"/>
              </a:spcAft>
              <a:buClr>
                <a:srgbClr val="343D58"/>
              </a:buClr>
              <a:buSzPts val="800"/>
              <a:buFont typeface="Arial"/>
              <a:buNone/>
            </a:pPr>
            <a:r>
              <a:rPr lang="en-US" sz="800"/>
              <a:t>Write your own name here</a:t>
            </a:r>
          </a:p>
        </p:txBody>
      </p:sp>
      <p:sp>
        <p:nvSpPr>
          <p:cNvPr id="565" name="Google Shape;565;p59"/>
          <p:cNvSpPr txBox="1"/>
          <p:nvPr/>
        </p:nvSpPr>
        <p:spPr>
          <a:xfrm>
            <a:off x="1382300" y="6268800"/>
            <a:ext cx="3747900" cy="201300"/>
          </a:xfrm>
          <a:prstGeom prst="rect">
            <a:avLst/>
          </a:prstGeom>
          <a:noFill/>
          <a:ln>
            <a:noFill/>
          </a:ln>
        </p:spPr>
        <p:txBody>
          <a:bodyPr spcFirstLastPara="1" wrap="square" lIns="18000" tIns="0" rIns="0" bIns="0" anchor="t" anchorCtr="0">
            <a:noAutofit/>
          </a:bodyPr>
          <a:lstStyle/>
          <a:p>
            <a:pPr marL="0" marR="0" lvl="0" indent="0" algn="l" rtl="0">
              <a:lnSpc>
                <a:spcPct val="90000"/>
              </a:lnSpc>
              <a:spcBef>
                <a:spcPts val="600"/>
              </a:spcBef>
              <a:spcAft>
                <a:spcPts val="0"/>
              </a:spcAft>
              <a:buClr>
                <a:srgbClr val="343D58"/>
              </a:buClr>
              <a:buSzPts val="800"/>
              <a:buFont typeface="Arial"/>
              <a:buNone/>
            </a:pPr>
            <a:r>
              <a:rPr lang="en-US" sz="800" b="1">
                <a:solidFill>
                  <a:schemeClr val="dk1"/>
                </a:solidFill>
              </a:rPr>
              <a:t>ASSESSMENT OF THE PHENOMENON PROCESS </a:t>
            </a:r>
          </a:p>
        </p:txBody>
      </p:sp>
      <p:sp>
        <p:nvSpPr>
          <p:cNvPr id="566" name="Google Shape;566;p59"/>
          <p:cNvSpPr txBox="1"/>
          <p:nvPr/>
        </p:nvSpPr>
        <p:spPr>
          <a:xfrm>
            <a:off x="8883050" y="1306050"/>
            <a:ext cx="2650500" cy="679800"/>
          </a:xfrm>
          <a:prstGeom prst="rect">
            <a:avLst/>
          </a:prstGeom>
          <a:noFill/>
          <a:ln>
            <a:noFill/>
          </a:ln>
        </p:spPr>
        <p:txBody>
          <a:bodyPr spcFirstLastPara="1" wrap="square" lIns="18000" tIns="0" rIns="0" bIns="0" anchor="t" anchorCtr="0">
            <a:noAutofit/>
          </a:bodyPr>
          <a:lstStyle/>
          <a:p>
            <a:pPr marL="0" marR="0" lvl="0" indent="0" algn="l" rtl="0">
              <a:lnSpc>
                <a:spcPct val="100000"/>
              </a:lnSpc>
              <a:spcBef>
                <a:spcPts val="0"/>
              </a:spcBef>
              <a:spcAft>
                <a:spcPts val="0"/>
              </a:spcAft>
              <a:buClr>
                <a:srgbClr val="343D58"/>
              </a:buClr>
              <a:buSzPts val="800"/>
              <a:buFont typeface="Arial"/>
              <a:buNone/>
            </a:pPr>
            <a:r>
              <a:rPr lang="en-US" sz="800" b="1"/>
              <a:t>ASSESSMENT </a:t>
            </a:r>
          </a:p>
          <a:p>
            <a:pPr marL="0" lvl="0" indent="0" algn="l" rtl="0">
              <a:spcBef>
                <a:spcPts val="0"/>
              </a:spcBef>
              <a:spcAft>
                <a:spcPts val="0"/>
              </a:spcAft>
              <a:buClr>
                <a:schemeClr val="dk1"/>
              </a:buClr>
              <a:buSzPts val="1100"/>
              <a:buFont typeface="Arial"/>
              <a:buNone/>
            </a:pPr>
            <a:r>
              <a:rPr lang="en-US" sz="600">
                <a:solidFill>
                  <a:srgbClr val="343D58"/>
                </a:solidFill>
              </a:rPr>
              <a:t>How can you access your previous information? Do you like to draw, build, write, put things into words, talk to people? Think of a way you could experiment with this next time.</a:t>
            </a:r>
          </a:p>
        </p:txBody>
      </p:sp>
      <p:sp>
        <p:nvSpPr>
          <p:cNvPr id="567" name="Google Shape;567;p59"/>
          <p:cNvSpPr/>
          <p:nvPr/>
        </p:nvSpPr>
        <p:spPr>
          <a:xfrm>
            <a:off x="3442550" y="771550"/>
            <a:ext cx="5429700" cy="387900"/>
          </a:xfrm>
          <a:prstGeom prst="chevron">
            <a:avLst>
              <a:gd name="adj" fmla="val 50000"/>
            </a:avLst>
          </a:prstGeom>
          <a:solidFill>
            <a:schemeClr val="accent3"/>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US" b="1">
                <a:solidFill>
                  <a:srgbClr val="FFFFFF"/>
                </a:solidFill>
              </a:rPr>
              <a:t>PARTICIPATION</a:t>
            </a:r>
          </a:p>
        </p:txBody>
      </p:sp>
      <p:sp>
        <p:nvSpPr>
          <p:cNvPr id="568" name="Google Shape;568;p59"/>
          <p:cNvSpPr txBox="1"/>
          <p:nvPr/>
        </p:nvSpPr>
        <p:spPr>
          <a:xfrm>
            <a:off x="3582800" y="1236475"/>
            <a:ext cx="5237100" cy="414300"/>
          </a:xfrm>
          <a:prstGeom prst="rect">
            <a:avLst/>
          </a:prstGeom>
          <a:noFill/>
          <a:ln>
            <a:noFill/>
          </a:ln>
        </p:spPr>
        <p:txBody>
          <a:bodyPr spcFirstLastPara="1" wrap="square" lIns="18000" tIns="0" rIns="0" bIns="0" anchor="ctr" anchorCtr="0">
            <a:noAutofit/>
          </a:bodyPr>
          <a:lstStyle/>
          <a:p>
            <a:pPr marL="0" marR="0" lvl="0" indent="0" algn="ctr" rtl="0">
              <a:lnSpc>
                <a:spcPct val="100000"/>
              </a:lnSpc>
              <a:spcBef>
                <a:spcPts val="0"/>
              </a:spcBef>
              <a:spcAft>
                <a:spcPts val="0"/>
              </a:spcAft>
              <a:buNone/>
            </a:pPr>
            <a:r>
              <a:rPr lang="en-US" b="1">
                <a:solidFill>
                  <a:srgbClr val="FFFFFF"/>
                </a:solidFill>
              </a:rPr>
              <a:t>PARTICIPATION</a:t>
            </a:r>
          </a:p>
        </p:txBody>
      </p:sp>
      <p:sp>
        <p:nvSpPr>
          <p:cNvPr id="569" name="Google Shape;569;p59"/>
          <p:cNvSpPr/>
          <p:nvPr/>
        </p:nvSpPr>
        <p:spPr>
          <a:xfrm>
            <a:off x="8736575" y="771425"/>
            <a:ext cx="3129600" cy="387900"/>
          </a:xfrm>
          <a:prstGeom prst="chevron">
            <a:avLst>
              <a:gd name="adj" fmla="val 50000"/>
            </a:avLst>
          </a:prstGeom>
          <a:solidFill>
            <a:schemeClr val="accent4"/>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US" b="1">
                <a:solidFill>
                  <a:srgbClr val="FFFFFF"/>
                </a:solidFill>
              </a:rPr>
              <a:t>ASSESSMENT</a:t>
            </a:r>
          </a:p>
        </p:txBody>
      </p:sp>
      <p:sp>
        <p:nvSpPr>
          <p:cNvPr id="570" name="Google Shape;570;p59"/>
          <p:cNvSpPr txBox="1">
            <a:spLocks noGrp="1"/>
          </p:cNvSpPr>
          <p:nvPr>
            <p:ph type="sldNum" idx="12"/>
          </p:nvPr>
        </p:nvSpPr>
        <p:spPr>
          <a:xfrm>
            <a:off x="10437780" y="6268800"/>
            <a:ext cx="1236900" cy="258600"/>
          </a:xfrm>
          <a:prstGeom prst="rect">
            <a:avLst/>
          </a:prstGeom>
          <a:noFill/>
          <a:ln>
            <a:noFill/>
          </a:ln>
        </p:spPr>
        <p:txBody>
          <a:bodyPr spcFirstLastPara="1" wrap="square" lIns="0" tIns="0" rIns="0" bIns="0" anchor="ctr" anchorCtr="0">
            <a:noAutofit/>
          </a:bodyPr>
          <a:lstStyle/>
          <a:p>
            <a:pPr marL="0" lvl="0" indent="0" algn="r" rtl="0">
              <a:spcBef>
                <a:spcPts val="0"/>
              </a:spcBef>
              <a:spcAft>
                <a:spcPts val="0"/>
              </a:spcAft>
              <a:buClr>
                <a:srgbClr val="000000"/>
              </a:buClr>
              <a:buFont typeface="Arial"/>
              <a:buNone/>
            </a:pPr>
            <a:fld id="{00000000-1234-1234-1234-123412341234}" type="slidenum">
              <a:rPr lang="fi-FI"/>
              <a:t>6</a:t>
            </a:fld>
            <a:endParaRPr lang="fi-FI"/>
          </a:p>
        </p:txBody>
      </p:sp>
      <p:sp>
        <p:nvSpPr>
          <p:cNvPr id="571" name="Google Shape;571;p59"/>
          <p:cNvSpPr txBox="1"/>
          <p:nvPr/>
        </p:nvSpPr>
        <p:spPr>
          <a:xfrm>
            <a:off x="8883050" y="2249025"/>
            <a:ext cx="2650500" cy="631800"/>
          </a:xfrm>
          <a:prstGeom prst="rect">
            <a:avLst/>
          </a:prstGeom>
          <a:noFill/>
          <a:ln>
            <a:noFill/>
          </a:ln>
        </p:spPr>
        <p:txBody>
          <a:bodyPr spcFirstLastPara="1" wrap="square" lIns="18000" tIns="0" rIns="0" bIns="0" anchor="t" anchorCtr="0">
            <a:noAutofit/>
          </a:bodyPr>
          <a:lstStyle/>
          <a:p>
            <a:pPr marL="0" marR="0" lvl="0" indent="0" algn="l" rtl="0">
              <a:lnSpc>
                <a:spcPct val="100000"/>
              </a:lnSpc>
              <a:spcBef>
                <a:spcPts val="0"/>
              </a:spcBef>
              <a:spcAft>
                <a:spcPts val="0"/>
              </a:spcAft>
              <a:buClr>
                <a:srgbClr val="343D58"/>
              </a:buClr>
              <a:buSzPts val="800"/>
              <a:buFont typeface="Arial"/>
              <a:buNone/>
            </a:pPr>
            <a:r>
              <a:rPr lang="en-US" sz="800" b="1"/>
              <a:t>ASSESSMENT</a:t>
            </a:r>
          </a:p>
          <a:p>
            <a:pPr marL="0" lvl="0" indent="0" algn="l" rtl="0">
              <a:spcBef>
                <a:spcPts val="0"/>
              </a:spcBef>
              <a:spcAft>
                <a:spcPts val="0"/>
              </a:spcAft>
              <a:buNone/>
            </a:pPr>
            <a:r>
              <a:rPr lang="en-US" sz="600">
                <a:solidFill>
                  <a:srgbClr val="343D58"/>
                </a:solidFill>
              </a:rPr>
              <a:t>The learner presents their learning goals to the teachers and custodians. The goals can be supplemented together, and you will return to them in every phase of the learning process.</a:t>
            </a:r>
          </a:p>
          <a:p>
            <a:pPr marL="0" lvl="0" indent="0" algn="l" rtl="0">
              <a:spcBef>
                <a:spcPts val="0"/>
              </a:spcBef>
              <a:spcAft>
                <a:spcPts val="0"/>
              </a:spcAft>
              <a:buNone/>
            </a:pPr>
            <a:endParaRPr sz="600">
              <a:solidFill>
                <a:srgbClr val="343D58"/>
              </a:solidFill>
            </a:endParaRPr>
          </a:p>
          <a:p>
            <a:pPr marL="0" lvl="0" indent="0" algn="l" rtl="0">
              <a:spcBef>
                <a:spcPts val="0"/>
              </a:spcBef>
              <a:spcAft>
                <a:spcPts val="0"/>
              </a:spcAft>
              <a:buNone/>
            </a:pPr>
            <a:r>
              <a:rPr lang="en-US" sz="600">
                <a:solidFill>
                  <a:srgbClr val="343D58"/>
                </a:solidFill>
              </a:rPr>
              <a:t>The learner prepares an interim/final assessment after phases 1–4.</a:t>
            </a:r>
          </a:p>
          <a:p>
            <a:pPr marL="0" marR="0" lvl="0" indent="0" algn="l" rtl="0">
              <a:lnSpc>
                <a:spcPct val="100000"/>
              </a:lnSpc>
              <a:spcBef>
                <a:spcPts val="0"/>
              </a:spcBef>
              <a:spcAft>
                <a:spcPts val="0"/>
              </a:spcAft>
              <a:buNone/>
            </a:pPr>
            <a:endParaRPr sz="800" b="1"/>
          </a:p>
        </p:txBody>
      </p:sp>
      <p:sp>
        <p:nvSpPr>
          <p:cNvPr id="572" name="Google Shape;572;p59"/>
          <p:cNvSpPr txBox="1"/>
          <p:nvPr/>
        </p:nvSpPr>
        <p:spPr>
          <a:xfrm>
            <a:off x="8883050" y="3220575"/>
            <a:ext cx="2650500" cy="791700"/>
          </a:xfrm>
          <a:prstGeom prst="rect">
            <a:avLst/>
          </a:prstGeom>
          <a:noFill/>
          <a:ln>
            <a:noFill/>
          </a:ln>
        </p:spPr>
        <p:txBody>
          <a:bodyPr spcFirstLastPara="1" wrap="square" lIns="18000" tIns="0" rIns="0" bIns="0" anchor="t" anchorCtr="0">
            <a:noAutofit/>
          </a:bodyPr>
          <a:lstStyle/>
          <a:p>
            <a:pPr marL="0" marR="0" lvl="0" indent="0" algn="l" rtl="0">
              <a:lnSpc>
                <a:spcPct val="100000"/>
              </a:lnSpc>
              <a:spcBef>
                <a:spcPts val="0"/>
              </a:spcBef>
              <a:spcAft>
                <a:spcPts val="0"/>
              </a:spcAft>
              <a:buClr>
                <a:srgbClr val="343D58"/>
              </a:buClr>
              <a:buSzPts val="800"/>
              <a:buFont typeface="Arial"/>
              <a:buNone/>
            </a:pPr>
            <a:r>
              <a:rPr lang="en-US" sz="800" b="1"/>
              <a:t>ASSESSMENT</a:t>
            </a:r>
          </a:p>
          <a:p>
            <a:pPr marL="0" lvl="0" indent="0" algn="l" rtl="0">
              <a:spcBef>
                <a:spcPts val="0"/>
              </a:spcBef>
              <a:spcAft>
                <a:spcPts val="0"/>
              </a:spcAft>
              <a:buClr>
                <a:schemeClr val="dk1"/>
              </a:buClr>
              <a:buSzPts val="1100"/>
              <a:buFont typeface="Arial"/>
              <a:buNone/>
            </a:pPr>
            <a:r>
              <a:rPr lang="en-US" sz="600">
                <a:solidFill>
                  <a:srgbClr val="343D58"/>
                </a:solidFill>
              </a:rPr>
              <a:t>The learner presents their plan to others (group, custodians, teachers). The plan is clarified as the learning process progresses.</a:t>
            </a:r>
          </a:p>
          <a:p>
            <a:pPr marL="0" marR="0" lvl="0" indent="0" algn="l" rtl="0">
              <a:lnSpc>
                <a:spcPct val="100000"/>
              </a:lnSpc>
              <a:spcBef>
                <a:spcPts val="0"/>
              </a:spcBef>
              <a:spcAft>
                <a:spcPts val="0"/>
              </a:spcAft>
              <a:buNone/>
            </a:pPr>
            <a:endParaRPr sz="800" b="1"/>
          </a:p>
          <a:p>
            <a:pPr marL="0" lvl="0" indent="0" algn="l" rtl="0">
              <a:spcBef>
                <a:spcPts val="0"/>
              </a:spcBef>
              <a:spcAft>
                <a:spcPts val="0"/>
              </a:spcAft>
              <a:buClr>
                <a:schemeClr val="dk1"/>
              </a:buClr>
              <a:buSzPts val="1100"/>
              <a:buFont typeface="Arial"/>
              <a:buNone/>
            </a:pPr>
            <a:r>
              <a:rPr lang="en-US" sz="600">
                <a:solidFill>
                  <a:srgbClr val="343D58"/>
                </a:solidFill>
              </a:rPr>
              <a:t>The learner prepares an interim/final assessment after phases 1–4.</a:t>
            </a:r>
          </a:p>
          <a:p>
            <a:pPr marL="0" marR="0" lvl="0" indent="0" algn="l" rtl="0">
              <a:lnSpc>
                <a:spcPct val="100000"/>
              </a:lnSpc>
              <a:spcBef>
                <a:spcPts val="0"/>
              </a:spcBef>
              <a:spcAft>
                <a:spcPts val="0"/>
              </a:spcAft>
              <a:buNone/>
            </a:pPr>
            <a:endParaRPr sz="800" b="1"/>
          </a:p>
        </p:txBody>
      </p:sp>
      <p:sp>
        <p:nvSpPr>
          <p:cNvPr id="573" name="Google Shape;573;p59"/>
          <p:cNvSpPr txBox="1"/>
          <p:nvPr/>
        </p:nvSpPr>
        <p:spPr>
          <a:xfrm>
            <a:off x="8883050" y="5258925"/>
            <a:ext cx="2650500" cy="840900"/>
          </a:xfrm>
          <a:prstGeom prst="rect">
            <a:avLst/>
          </a:prstGeom>
          <a:noFill/>
          <a:ln>
            <a:noFill/>
          </a:ln>
        </p:spPr>
        <p:txBody>
          <a:bodyPr spcFirstLastPara="1" wrap="square" lIns="18000" tIns="0" rIns="0" bIns="0" anchor="t" anchorCtr="0">
            <a:noAutofit/>
          </a:bodyPr>
          <a:lstStyle/>
          <a:p>
            <a:pPr marL="0" marR="0" lvl="0" indent="0" algn="l" rtl="0">
              <a:lnSpc>
                <a:spcPct val="100000"/>
              </a:lnSpc>
              <a:spcBef>
                <a:spcPts val="0"/>
              </a:spcBef>
              <a:spcAft>
                <a:spcPts val="0"/>
              </a:spcAft>
              <a:buClr>
                <a:srgbClr val="343D58"/>
              </a:buClr>
              <a:buSzPts val="800"/>
              <a:buFont typeface="Arial"/>
              <a:buNone/>
            </a:pPr>
            <a:r>
              <a:rPr lang="en-US" sz="800" b="1" dirty="0"/>
              <a:t>ASSESSMENT</a:t>
            </a:r>
          </a:p>
          <a:p>
            <a:pPr marL="0" lvl="0" indent="0" algn="l" rtl="0">
              <a:spcBef>
                <a:spcPts val="0"/>
              </a:spcBef>
              <a:spcAft>
                <a:spcPts val="0"/>
              </a:spcAft>
              <a:buClr>
                <a:schemeClr val="dk1"/>
              </a:buClr>
              <a:buSzPts val="1100"/>
              <a:buFont typeface="Arial"/>
              <a:buNone/>
            </a:pPr>
            <a:r>
              <a:rPr lang="en-US" sz="600" dirty="0">
                <a:solidFill>
                  <a:srgbClr val="343D58"/>
                </a:solidFill>
              </a:rPr>
              <a:t>The learners share what they have learned with the rest of the community. The class/group uses </a:t>
            </a:r>
            <a:r>
              <a:rPr lang="en-US" sz="600" dirty="0" smtClean="0">
                <a:solidFill>
                  <a:srgbClr val="343D58"/>
                </a:solidFill>
              </a:rPr>
              <a:t>borrowing, </a:t>
            </a:r>
            <a:r>
              <a:rPr lang="en-US" sz="600" dirty="0">
                <a:solidFill>
                  <a:srgbClr val="343D58"/>
                </a:solidFill>
              </a:rPr>
              <a:t>self-reflection and peer review cards. </a:t>
            </a:r>
          </a:p>
          <a:p>
            <a:pPr marL="0" lvl="0" indent="0" algn="l" rtl="0">
              <a:spcBef>
                <a:spcPts val="0"/>
              </a:spcBef>
              <a:spcAft>
                <a:spcPts val="0"/>
              </a:spcAft>
              <a:buClr>
                <a:schemeClr val="dk1"/>
              </a:buClr>
              <a:buSzPts val="1100"/>
              <a:buFont typeface="Arial"/>
              <a:buNone/>
            </a:pPr>
            <a:endParaRPr sz="600" dirty="0">
              <a:solidFill>
                <a:srgbClr val="343D58"/>
              </a:solidFill>
            </a:endParaRPr>
          </a:p>
          <a:p>
            <a:pPr marL="0" lvl="0" indent="0" algn="l" rtl="0">
              <a:spcBef>
                <a:spcPts val="0"/>
              </a:spcBef>
              <a:spcAft>
                <a:spcPts val="0"/>
              </a:spcAft>
              <a:buClr>
                <a:schemeClr val="dk1"/>
              </a:buClr>
              <a:buSzPts val="1100"/>
              <a:buFont typeface="Arial"/>
              <a:buNone/>
            </a:pPr>
            <a:r>
              <a:rPr lang="en-US" sz="600" dirty="0">
                <a:solidFill>
                  <a:srgbClr val="343D58"/>
                </a:solidFill>
              </a:rPr>
              <a:t>The learner and the teacher prepare an interim/final assessment. If the process continues, phases 3 and 4 are filled out again (see the next page). </a:t>
            </a:r>
          </a:p>
          <a:p>
            <a:pPr marL="0" lvl="0" indent="0" algn="l" rtl="0">
              <a:spcBef>
                <a:spcPts val="0"/>
              </a:spcBef>
              <a:spcAft>
                <a:spcPts val="0"/>
              </a:spcAft>
              <a:buClr>
                <a:schemeClr val="dk1"/>
              </a:buClr>
              <a:buSzPts val="1100"/>
              <a:buFont typeface="Arial"/>
              <a:buNone/>
            </a:pPr>
            <a:endParaRPr sz="600" dirty="0">
              <a:solidFill>
                <a:srgbClr val="343D58"/>
              </a:solidFill>
            </a:endParaRPr>
          </a:p>
          <a:p>
            <a:pPr marL="0" marR="0" lvl="0" indent="0" algn="l" rtl="0">
              <a:lnSpc>
                <a:spcPct val="100000"/>
              </a:lnSpc>
              <a:spcBef>
                <a:spcPts val="0"/>
              </a:spcBef>
              <a:spcAft>
                <a:spcPts val="0"/>
              </a:spcAft>
              <a:buNone/>
            </a:pPr>
            <a:endParaRPr sz="800" b="1" dirty="0"/>
          </a:p>
          <a:p>
            <a:pPr marL="0" marR="0" lvl="0" indent="0" algn="l" rtl="0">
              <a:lnSpc>
                <a:spcPct val="100000"/>
              </a:lnSpc>
              <a:spcBef>
                <a:spcPts val="0"/>
              </a:spcBef>
              <a:spcAft>
                <a:spcPts val="0"/>
              </a:spcAft>
              <a:buNone/>
            </a:pPr>
            <a:endParaRPr sz="800" b="1" dirty="0"/>
          </a:p>
        </p:txBody>
      </p:sp>
      <p:grpSp>
        <p:nvGrpSpPr>
          <p:cNvPr id="574" name="Google Shape;574;p59"/>
          <p:cNvGrpSpPr/>
          <p:nvPr/>
        </p:nvGrpSpPr>
        <p:grpSpPr>
          <a:xfrm>
            <a:off x="8674630" y="1519846"/>
            <a:ext cx="66373" cy="291131"/>
            <a:chOff x="8647174" y="1437096"/>
            <a:chExt cx="118206" cy="518487"/>
          </a:xfrm>
        </p:grpSpPr>
        <p:sp>
          <p:nvSpPr>
            <p:cNvPr id="575" name="Google Shape;575;p59"/>
            <p:cNvSpPr/>
            <p:nvPr/>
          </p:nvSpPr>
          <p:spPr>
            <a:xfrm rot="-5400000">
              <a:off x="8591230" y="1781434"/>
              <a:ext cx="230100" cy="118200"/>
            </a:xfrm>
            <a:prstGeom prst="triangle">
              <a:avLst>
                <a:gd name="adj" fmla="val 50000"/>
              </a:avLst>
            </a:prstGeom>
            <a:solidFill>
              <a:srgbClr val="F5A3C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6" name="Google Shape;576;p59"/>
            <p:cNvSpPr/>
            <p:nvPr/>
          </p:nvSpPr>
          <p:spPr>
            <a:xfrm rot="5400000">
              <a:off x="8591224" y="1493046"/>
              <a:ext cx="230100" cy="118200"/>
            </a:xfrm>
            <a:prstGeom prst="triangle">
              <a:avLst>
                <a:gd name="adj" fmla="val 50000"/>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77" name="Google Shape;577;p59"/>
          <p:cNvSpPr txBox="1"/>
          <p:nvPr/>
        </p:nvSpPr>
        <p:spPr>
          <a:xfrm>
            <a:off x="5109000" y="1306050"/>
            <a:ext cx="3423600" cy="732900"/>
          </a:xfrm>
          <a:prstGeom prst="rect">
            <a:avLst/>
          </a:prstGeom>
          <a:noFill/>
          <a:ln>
            <a:noFill/>
          </a:ln>
        </p:spPr>
        <p:txBody>
          <a:bodyPr spcFirstLastPara="1" wrap="square" lIns="18000" tIns="0" rIns="0" bIns="0" anchor="t" anchorCtr="0">
            <a:noAutofit/>
          </a:bodyPr>
          <a:lstStyle/>
          <a:p>
            <a:pPr marL="0" marR="0" lvl="0" indent="0" algn="l" rtl="0">
              <a:lnSpc>
                <a:spcPct val="100000"/>
              </a:lnSpc>
              <a:spcBef>
                <a:spcPts val="0"/>
              </a:spcBef>
              <a:spcAft>
                <a:spcPts val="0"/>
              </a:spcAft>
              <a:buNone/>
            </a:pPr>
            <a:endParaRPr sz="600"/>
          </a:p>
        </p:txBody>
      </p:sp>
      <p:sp>
        <p:nvSpPr>
          <p:cNvPr id="578" name="Google Shape;578;p59"/>
          <p:cNvSpPr txBox="1"/>
          <p:nvPr/>
        </p:nvSpPr>
        <p:spPr>
          <a:xfrm>
            <a:off x="5109000" y="2265725"/>
            <a:ext cx="3423600" cy="732900"/>
          </a:xfrm>
          <a:prstGeom prst="rect">
            <a:avLst/>
          </a:prstGeom>
          <a:noFill/>
          <a:ln>
            <a:noFill/>
          </a:ln>
        </p:spPr>
        <p:txBody>
          <a:bodyPr spcFirstLastPara="1" wrap="square" lIns="18000" tIns="0" rIns="0" bIns="0" anchor="t" anchorCtr="0">
            <a:noAutofit/>
          </a:bodyPr>
          <a:lstStyle/>
          <a:p>
            <a:pPr marL="0" marR="0" lvl="0" indent="0" algn="l" rtl="0">
              <a:lnSpc>
                <a:spcPct val="100000"/>
              </a:lnSpc>
              <a:spcBef>
                <a:spcPts val="0"/>
              </a:spcBef>
              <a:spcAft>
                <a:spcPts val="0"/>
              </a:spcAft>
              <a:buNone/>
            </a:pPr>
            <a:endParaRPr sz="600"/>
          </a:p>
        </p:txBody>
      </p:sp>
      <p:sp>
        <p:nvSpPr>
          <p:cNvPr id="579" name="Google Shape;579;p59"/>
          <p:cNvSpPr txBox="1"/>
          <p:nvPr/>
        </p:nvSpPr>
        <p:spPr>
          <a:xfrm>
            <a:off x="5109000" y="3225425"/>
            <a:ext cx="3423600" cy="522600"/>
          </a:xfrm>
          <a:prstGeom prst="rect">
            <a:avLst/>
          </a:prstGeom>
          <a:noFill/>
          <a:ln>
            <a:noFill/>
          </a:ln>
        </p:spPr>
        <p:txBody>
          <a:bodyPr spcFirstLastPara="1" wrap="square" lIns="18000" tIns="0" rIns="0" bIns="0" anchor="t" anchorCtr="0">
            <a:noAutofit/>
          </a:bodyPr>
          <a:lstStyle/>
          <a:p>
            <a:pPr marL="0" lvl="0" indent="0" algn="l" rtl="0">
              <a:spcBef>
                <a:spcPts val="0"/>
              </a:spcBef>
              <a:spcAft>
                <a:spcPts val="0"/>
              </a:spcAft>
              <a:buClr>
                <a:schemeClr val="dk1"/>
              </a:buClr>
              <a:buSzPts val="1100"/>
              <a:buFont typeface="Arial"/>
              <a:buNone/>
            </a:pPr>
            <a:r>
              <a:rPr lang="en-US" sz="600" b="1"/>
              <a:t>What?</a:t>
            </a:r>
          </a:p>
          <a:p>
            <a:pPr marL="0" marR="0" lvl="0" indent="0" algn="l" rtl="0">
              <a:lnSpc>
                <a:spcPct val="100000"/>
              </a:lnSpc>
              <a:spcBef>
                <a:spcPts val="0"/>
              </a:spcBef>
              <a:spcAft>
                <a:spcPts val="0"/>
              </a:spcAft>
              <a:buNone/>
            </a:pPr>
            <a:endParaRPr sz="600"/>
          </a:p>
        </p:txBody>
      </p:sp>
      <p:sp>
        <p:nvSpPr>
          <p:cNvPr id="580" name="Google Shape;580;p59"/>
          <p:cNvSpPr txBox="1"/>
          <p:nvPr/>
        </p:nvSpPr>
        <p:spPr>
          <a:xfrm>
            <a:off x="5109000" y="5274200"/>
            <a:ext cx="3423600" cy="732900"/>
          </a:xfrm>
          <a:prstGeom prst="rect">
            <a:avLst/>
          </a:prstGeom>
          <a:noFill/>
          <a:ln>
            <a:noFill/>
          </a:ln>
        </p:spPr>
        <p:txBody>
          <a:bodyPr spcFirstLastPara="1" wrap="square" lIns="18000" tIns="0" rIns="0" bIns="0" anchor="t" anchorCtr="0">
            <a:noAutofit/>
          </a:bodyPr>
          <a:lstStyle/>
          <a:p>
            <a:pPr marL="0" lvl="0" indent="0" algn="l" rtl="0">
              <a:spcBef>
                <a:spcPts val="0"/>
              </a:spcBef>
              <a:spcAft>
                <a:spcPts val="0"/>
              </a:spcAft>
              <a:buNone/>
            </a:pPr>
            <a:endParaRPr sz="600"/>
          </a:p>
        </p:txBody>
      </p:sp>
      <p:grpSp>
        <p:nvGrpSpPr>
          <p:cNvPr id="581" name="Google Shape;581;p59"/>
          <p:cNvGrpSpPr/>
          <p:nvPr/>
        </p:nvGrpSpPr>
        <p:grpSpPr>
          <a:xfrm>
            <a:off x="8674630" y="2488946"/>
            <a:ext cx="66373" cy="291131"/>
            <a:chOff x="8647174" y="1437096"/>
            <a:chExt cx="118206" cy="518487"/>
          </a:xfrm>
        </p:grpSpPr>
        <p:sp>
          <p:nvSpPr>
            <p:cNvPr id="582" name="Google Shape;582;p59"/>
            <p:cNvSpPr/>
            <p:nvPr/>
          </p:nvSpPr>
          <p:spPr>
            <a:xfrm rot="-5400000">
              <a:off x="8591230" y="1781434"/>
              <a:ext cx="230100" cy="118200"/>
            </a:xfrm>
            <a:prstGeom prst="triangle">
              <a:avLst>
                <a:gd name="adj" fmla="val 50000"/>
              </a:avLst>
            </a:prstGeom>
            <a:solidFill>
              <a:srgbClr val="F5A3C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3" name="Google Shape;583;p59"/>
            <p:cNvSpPr/>
            <p:nvPr/>
          </p:nvSpPr>
          <p:spPr>
            <a:xfrm rot="5400000">
              <a:off x="8591224" y="1493046"/>
              <a:ext cx="230100" cy="118200"/>
            </a:xfrm>
            <a:prstGeom prst="triangle">
              <a:avLst>
                <a:gd name="adj" fmla="val 50000"/>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84" name="Google Shape;584;p59"/>
          <p:cNvGrpSpPr/>
          <p:nvPr/>
        </p:nvGrpSpPr>
        <p:grpSpPr>
          <a:xfrm>
            <a:off x="8674630" y="4012183"/>
            <a:ext cx="66373" cy="291131"/>
            <a:chOff x="8647174" y="1437096"/>
            <a:chExt cx="118206" cy="518487"/>
          </a:xfrm>
        </p:grpSpPr>
        <p:sp>
          <p:nvSpPr>
            <p:cNvPr id="585" name="Google Shape;585;p59"/>
            <p:cNvSpPr/>
            <p:nvPr/>
          </p:nvSpPr>
          <p:spPr>
            <a:xfrm rot="-5400000">
              <a:off x="8591230" y="1781434"/>
              <a:ext cx="230100" cy="118200"/>
            </a:xfrm>
            <a:prstGeom prst="triangle">
              <a:avLst>
                <a:gd name="adj" fmla="val 50000"/>
              </a:avLst>
            </a:prstGeom>
            <a:solidFill>
              <a:srgbClr val="F5A3C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6" name="Google Shape;586;p59"/>
            <p:cNvSpPr/>
            <p:nvPr/>
          </p:nvSpPr>
          <p:spPr>
            <a:xfrm rot="5400000">
              <a:off x="8591224" y="1493046"/>
              <a:ext cx="230100" cy="118200"/>
            </a:xfrm>
            <a:prstGeom prst="triangle">
              <a:avLst>
                <a:gd name="adj" fmla="val 50000"/>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87" name="Google Shape;587;p59"/>
          <p:cNvGrpSpPr/>
          <p:nvPr/>
        </p:nvGrpSpPr>
        <p:grpSpPr>
          <a:xfrm>
            <a:off x="8674630" y="5498083"/>
            <a:ext cx="66373" cy="291131"/>
            <a:chOff x="8647174" y="1437096"/>
            <a:chExt cx="118206" cy="518487"/>
          </a:xfrm>
        </p:grpSpPr>
        <p:sp>
          <p:nvSpPr>
            <p:cNvPr id="588" name="Google Shape;588;p59"/>
            <p:cNvSpPr/>
            <p:nvPr/>
          </p:nvSpPr>
          <p:spPr>
            <a:xfrm rot="-5400000">
              <a:off x="8591230" y="1781434"/>
              <a:ext cx="230100" cy="118200"/>
            </a:xfrm>
            <a:prstGeom prst="triangle">
              <a:avLst>
                <a:gd name="adj" fmla="val 50000"/>
              </a:avLst>
            </a:prstGeom>
            <a:solidFill>
              <a:srgbClr val="F5A3C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9" name="Google Shape;589;p59"/>
            <p:cNvSpPr/>
            <p:nvPr/>
          </p:nvSpPr>
          <p:spPr>
            <a:xfrm rot="5400000">
              <a:off x="8591224" y="1493046"/>
              <a:ext cx="230100" cy="118200"/>
            </a:xfrm>
            <a:prstGeom prst="triangle">
              <a:avLst>
                <a:gd name="adj" fmla="val 50000"/>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90" name="Google Shape;590;p59"/>
          <p:cNvSpPr/>
          <p:nvPr/>
        </p:nvSpPr>
        <p:spPr>
          <a:xfrm>
            <a:off x="3442625" y="1209350"/>
            <a:ext cx="1589400" cy="9090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1" name="Google Shape;591;p59"/>
          <p:cNvSpPr txBox="1"/>
          <p:nvPr/>
        </p:nvSpPr>
        <p:spPr>
          <a:xfrm>
            <a:off x="3442550" y="1209450"/>
            <a:ext cx="1589400" cy="909000"/>
          </a:xfrm>
          <a:prstGeom prst="rect">
            <a:avLst/>
          </a:prstGeom>
          <a:noFill/>
          <a:ln>
            <a:noFill/>
          </a:ln>
        </p:spPr>
        <p:txBody>
          <a:bodyPr spcFirstLastPara="1" wrap="square" lIns="18000" tIns="0" rIns="0" bIns="0" anchor="ctr" anchorCtr="0">
            <a:noAutofit/>
          </a:bodyPr>
          <a:lstStyle/>
          <a:p>
            <a:pPr marL="0" marR="0" lvl="0" indent="0" algn="ctr" rtl="0">
              <a:lnSpc>
                <a:spcPct val="100000"/>
              </a:lnSpc>
              <a:spcBef>
                <a:spcPts val="0"/>
              </a:spcBef>
              <a:spcAft>
                <a:spcPts val="0"/>
              </a:spcAft>
              <a:buClr>
                <a:srgbClr val="343D58"/>
              </a:buClr>
              <a:buSzPts val="800"/>
              <a:buFont typeface="Arial"/>
              <a:buNone/>
            </a:pPr>
            <a:r>
              <a:rPr lang="en-US" sz="2000" b="1"/>
              <a:t>1.</a:t>
            </a:r>
          </a:p>
          <a:p>
            <a:pPr marL="0" marR="0" lvl="0" indent="0" algn="ctr" rtl="0">
              <a:lnSpc>
                <a:spcPct val="100000"/>
              </a:lnSpc>
              <a:spcBef>
                <a:spcPts val="0"/>
              </a:spcBef>
              <a:spcAft>
                <a:spcPts val="0"/>
              </a:spcAft>
              <a:buClr>
                <a:srgbClr val="343D58"/>
              </a:buClr>
              <a:buSzPts val="800"/>
              <a:buFont typeface="Arial"/>
              <a:buNone/>
            </a:pPr>
            <a:r>
              <a:rPr lang="en-US" sz="800" b="1"/>
              <a:t>DESCRIPTION OF THE PHENOMENON</a:t>
            </a:r>
          </a:p>
          <a:p>
            <a:pPr marL="0" marR="0" lvl="0" indent="0" algn="ctr" rtl="0">
              <a:lnSpc>
                <a:spcPct val="100000"/>
              </a:lnSpc>
              <a:spcBef>
                <a:spcPts val="0"/>
              </a:spcBef>
              <a:spcAft>
                <a:spcPts val="0"/>
              </a:spcAft>
              <a:buNone/>
            </a:pPr>
            <a:endParaRPr sz="800" b="1"/>
          </a:p>
          <a:p>
            <a:pPr marL="0" lvl="0" indent="0" algn="ctr" rtl="0">
              <a:spcBef>
                <a:spcPts val="0"/>
              </a:spcBef>
              <a:spcAft>
                <a:spcPts val="0"/>
              </a:spcAft>
              <a:buNone/>
            </a:pPr>
            <a:r>
              <a:rPr lang="en-US" sz="600"/>
              <a:t>What phenomenon is being discussed? </a:t>
            </a:r>
          </a:p>
          <a:p>
            <a:pPr marL="0" lvl="0" indent="0" algn="ctr" rtl="0">
              <a:spcBef>
                <a:spcPts val="0"/>
              </a:spcBef>
              <a:spcAft>
                <a:spcPts val="0"/>
              </a:spcAft>
              <a:buClr>
                <a:schemeClr val="dk1"/>
              </a:buClr>
              <a:buSzPts val="1100"/>
              <a:buFont typeface="Arial"/>
              <a:buNone/>
            </a:pPr>
            <a:r>
              <a:rPr lang="en-US" sz="600"/>
              <a:t>What do you already know about the phenomenon?</a:t>
            </a:r>
          </a:p>
        </p:txBody>
      </p:sp>
      <p:sp>
        <p:nvSpPr>
          <p:cNvPr id="592" name="Google Shape;592;p59"/>
          <p:cNvSpPr/>
          <p:nvPr/>
        </p:nvSpPr>
        <p:spPr>
          <a:xfrm>
            <a:off x="3442625" y="2172975"/>
            <a:ext cx="1589400" cy="9090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3" name="Google Shape;593;p59"/>
          <p:cNvSpPr txBox="1"/>
          <p:nvPr/>
        </p:nvSpPr>
        <p:spPr>
          <a:xfrm>
            <a:off x="3442550" y="2165100"/>
            <a:ext cx="1589400" cy="909000"/>
          </a:xfrm>
          <a:prstGeom prst="rect">
            <a:avLst/>
          </a:prstGeom>
          <a:noFill/>
          <a:ln>
            <a:noFill/>
          </a:ln>
        </p:spPr>
        <p:txBody>
          <a:bodyPr spcFirstLastPara="1" wrap="square" lIns="18000" tIns="0" rIns="0" bIns="0" anchor="ctr" anchorCtr="0">
            <a:noAutofit/>
          </a:bodyPr>
          <a:lstStyle/>
          <a:p>
            <a:pPr marL="0" marR="0" lvl="0" indent="0" algn="ctr" rtl="0">
              <a:lnSpc>
                <a:spcPct val="100000"/>
              </a:lnSpc>
              <a:spcBef>
                <a:spcPts val="0"/>
              </a:spcBef>
              <a:spcAft>
                <a:spcPts val="0"/>
              </a:spcAft>
              <a:buClr>
                <a:srgbClr val="343D58"/>
              </a:buClr>
              <a:buSzPts val="800"/>
              <a:buFont typeface="Arial"/>
              <a:buNone/>
            </a:pPr>
            <a:r>
              <a:rPr lang="en-US" sz="2000" b="1"/>
              <a:t>2.</a:t>
            </a:r>
          </a:p>
          <a:p>
            <a:pPr marL="0" marR="0" lvl="0" indent="0" algn="ctr" rtl="0">
              <a:lnSpc>
                <a:spcPct val="100000"/>
              </a:lnSpc>
              <a:spcBef>
                <a:spcPts val="0"/>
              </a:spcBef>
              <a:spcAft>
                <a:spcPts val="0"/>
              </a:spcAft>
              <a:buClr>
                <a:srgbClr val="343D58"/>
              </a:buClr>
              <a:buSzPts val="800"/>
              <a:buFont typeface="Arial"/>
              <a:buNone/>
            </a:pPr>
            <a:r>
              <a:rPr lang="en-US" sz="800" b="1"/>
              <a:t>YOUR OWN GOALS</a:t>
            </a:r>
          </a:p>
          <a:p>
            <a:pPr marL="0" marR="0" lvl="0" indent="0" algn="ctr" rtl="0">
              <a:lnSpc>
                <a:spcPct val="100000"/>
              </a:lnSpc>
              <a:spcBef>
                <a:spcPts val="0"/>
              </a:spcBef>
              <a:spcAft>
                <a:spcPts val="0"/>
              </a:spcAft>
              <a:buNone/>
            </a:pPr>
            <a:endParaRPr sz="800" b="1"/>
          </a:p>
          <a:p>
            <a:pPr marL="0" lvl="0" indent="0" algn="ctr" rtl="0">
              <a:spcBef>
                <a:spcPts val="0"/>
              </a:spcBef>
              <a:spcAft>
                <a:spcPts val="0"/>
              </a:spcAft>
              <a:buClr>
                <a:schemeClr val="dk1"/>
              </a:buClr>
              <a:buSzPts val="1100"/>
              <a:buFont typeface="Arial"/>
              <a:buNone/>
            </a:pPr>
            <a:r>
              <a:rPr lang="en-US" sz="600"/>
              <a:t>What is of interest to you in the phenomenon? What would you </a:t>
            </a:r>
          </a:p>
          <a:p>
            <a:pPr marL="0" lvl="0" indent="0" algn="ctr" rtl="0">
              <a:spcBef>
                <a:spcPts val="0"/>
              </a:spcBef>
              <a:spcAft>
                <a:spcPts val="0"/>
              </a:spcAft>
              <a:buClr>
                <a:schemeClr val="dk1"/>
              </a:buClr>
              <a:buSzPts val="1100"/>
              <a:buFont typeface="Arial"/>
              <a:buNone/>
            </a:pPr>
            <a:r>
              <a:rPr lang="en-US" sz="600"/>
              <a:t>like to learn more about?</a:t>
            </a:r>
          </a:p>
        </p:txBody>
      </p:sp>
      <p:sp>
        <p:nvSpPr>
          <p:cNvPr id="594" name="Google Shape;594;p59"/>
          <p:cNvSpPr txBox="1"/>
          <p:nvPr/>
        </p:nvSpPr>
        <p:spPr>
          <a:xfrm>
            <a:off x="3442550" y="3128750"/>
            <a:ext cx="1589400" cy="1990200"/>
          </a:xfrm>
          <a:prstGeom prst="rect">
            <a:avLst/>
          </a:prstGeom>
          <a:noFill/>
          <a:ln>
            <a:noFill/>
          </a:ln>
        </p:spPr>
        <p:txBody>
          <a:bodyPr spcFirstLastPara="1" wrap="square" lIns="18000" tIns="0" rIns="0" bIns="0" anchor="ctr" anchorCtr="0">
            <a:noAutofit/>
          </a:bodyPr>
          <a:lstStyle/>
          <a:p>
            <a:pPr marL="0" marR="0" lvl="0" indent="0" algn="ctr" rtl="0">
              <a:lnSpc>
                <a:spcPct val="100000"/>
              </a:lnSpc>
              <a:spcBef>
                <a:spcPts val="0"/>
              </a:spcBef>
              <a:spcAft>
                <a:spcPts val="0"/>
              </a:spcAft>
              <a:buClr>
                <a:srgbClr val="343D58"/>
              </a:buClr>
              <a:buSzPts val="800"/>
              <a:buFont typeface="Arial"/>
              <a:buNone/>
            </a:pPr>
            <a:r>
              <a:rPr lang="en-US" sz="2000" b="1"/>
              <a:t>3.</a:t>
            </a:r>
          </a:p>
          <a:p>
            <a:pPr marL="0" marR="0" lvl="0" indent="0" algn="ctr" rtl="0">
              <a:lnSpc>
                <a:spcPct val="100000"/>
              </a:lnSpc>
              <a:spcBef>
                <a:spcPts val="0"/>
              </a:spcBef>
              <a:spcAft>
                <a:spcPts val="0"/>
              </a:spcAft>
              <a:buClr>
                <a:srgbClr val="343D58"/>
              </a:buClr>
              <a:buSzPts val="800"/>
              <a:buFont typeface="Arial"/>
              <a:buNone/>
            </a:pPr>
            <a:r>
              <a:rPr lang="en-US" sz="800" b="1"/>
              <a:t>PLAN</a:t>
            </a:r>
          </a:p>
          <a:p>
            <a:pPr marL="0" marR="0" lvl="0" indent="0" algn="ctr" rtl="0">
              <a:lnSpc>
                <a:spcPct val="100000"/>
              </a:lnSpc>
              <a:spcBef>
                <a:spcPts val="0"/>
              </a:spcBef>
              <a:spcAft>
                <a:spcPts val="0"/>
              </a:spcAft>
              <a:buNone/>
            </a:pPr>
            <a:endParaRPr sz="800" b="1"/>
          </a:p>
          <a:p>
            <a:pPr marL="0" lvl="0" indent="0" algn="ctr" rtl="0">
              <a:spcBef>
                <a:spcPts val="0"/>
              </a:spcBef>
              <a:spcAft>
                <a:spcPts val="0"/>
              </a:spcAft>
              <a:buClr>
                <a:schemeClr val="dk1"/>
              </a:buClr>
              <a:buSzPts val="1100"/>
              <a:buFont typeface="Arial"/>
              <a:buNone/>
            </a:pPr>
            <a:r>
              <a:rPr lang="en-US" sz="600">
                <a:solidFill>
                  <a:schemeClr val="dk1"/>
                </a:solidFill>
              </a:rPr>
              <a:t>How and where do you intend to search for information about the phenomenon? </a:t>
            </a:r>
          </a:p>
          <a:p>
            <a:pPr marL="0" lvl="0" indent="0" algn="ctr" rtl="0">
              <a:spcBef>
                <a:spcPts val="0"/>
              </a:spcBef>
              <a:spcAft>
                <a:spcPts val="0"/>
              </a:spcAft>
              <a:buClr>
                <a:schemeClr val="dk1"/>
              </a:buClr>
              <a:buSzPts val="1100"/>
              <a:buFont typeface="Arial"/>
              <a:buNone/>
            </a:pPr>
            <a:r>
              <a:rPr lang="en-US" sz="600">
                <a:solidFill>
                  <a:schemeClr val="dk1"/>
                </a:solidFill>
              </a:rPr>
              <a:t>How will you achieve the goals you have set? </a:t>
            </a:r>
          </a:p>
          <a:p>
            <a:pPr marL="0" lvl="0" indent="0" algn="ctr" rtl="0">
              <a:spcBef>
                <a:spcPts val="0"/>
              </a:spcBef>
              <a:spcAft>
                <a:spcPts val="0"/>
              </a:spcAft>
              <a:buClr>
                <a:schemeClr val="dk1"/>
              </a:buClr>
              <a:buSzPts val="1100"/>
              <a:buFont typeface="Arial"/>
              <a:buNone/>
            </a:pPr>
            <a:r>
              <a:rPr lang="en-US" sz="600">
                <a:solidFill>
                  <a:schemeClr val="dk1"/>
                </a:solidFill>
              </a:rPr>
              <a:t>How do you intend to work?</a:t>
            </a:r>
          </a:p>
        </p:txBody>
      </p:sp>
      <p:sp>
        <p:nvSpPr>
          <p:cNvPr id="595" name="Google Shape;595;p59"/>
          <p:cNvSpPr/>
          <p:nvPr/>
        </p:nvSpPr>
        <p:spPr>
          <a:xfrm>
            <a:off x="3442625" y="5190675"/>
            <a:ext cx="1589400" cy="9090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6" name="Google Shape;596;p59"/>
          <p:cNvSpPr txBox="1"/>
          <p:nvPr/>
        </p:nvSpPr>
        <p:spPr>
          <a:xfrm>
            <a:off x="3442550" y="5182800"/>
            <a:ext cx="1589400" cy="909000"/>
          </a:xfrm>
          <a:prstGeom prst="rect">
            <a:avLst/>
          </a:prstGeom>
          <a:noFill/>
          <a:ln>
            <a:noFill/>
          </a:ln>
        </p:spPr>
        <p:txBody>
          <a:bodyPr spcFirstLastPara="1" wrap="square" lIns="18000" tIns="0" rIns="0" bIns="0" anchor="ctr" anchorCtr="0">
            <a:noAutofit/>
          </a:bodyPr>
          <a:lstStyle/>
          <a:p>
            <a:pPr marL="0" marR="0" lvl="0" indent="0" algn="ctr" rtl="0">
              <a:lnSpc>
                <a:spcPct val="100000"/>
              </a:lnSpc>
              <a:spcBef>
                <a:spcPts val="0"/>
              </a:spcBef>
              <a:spcAft>
                <a:spcPts val="0"/>
              </a:spcAft>
              <a:buClr>
                <a:srgbClr val="343D58"/>
              </a:buClr>
              <a:buSzPts val="800"/>
              <a:buFont typeface="Arial"/>
              <a:buNone/>
            </a:pPr>
            <a:r>
              <a:rPr lang="en-US" sz="2000" b="1"/>
              <a:t>4.</a:t>
            </a:r>
          </a:p>
          <a:p>
            <a:pPr marL="0" marR="0" lvl="0" indent="0" algn="ctr" rtl="0">
              <a:lnSpc>
                <a:spcPct val="100000"/>
              </a:lnSpc>
              <a:spcBef>
                <a:spcPts val="0"/>
              </a:spcBef>
              <a:spcAft>
                <a:spcPts val="0"/>
              </a:spcAft>
              <a:buClr>
                <a:srgbClr val="343D58"/>
              </a:buClr>
              <a:buSzPts val="800"/>
              <a:buFont typeface="Arial"/>
              <a:buNone/>
            </a:pPr>
            <a:r>
              <a:rPr lang="en-US" sz="800" b="1"/>
              <a:t>SHARING LESSONS LEARNED</a:t>
            </a:r>
          </a:p>
          <a:p>
            <a:pPr marL="0" marR="0" lvl="0" indent="0" algn="ctr" rtl="0">
              <a:lnSpc>
                <a:spcPct val="100000"/>
              </a:lnSpc>
              <a:spcBef>
                <a:spcPts val="0"/>
              </a:spcBef>
              <a:spcAft>
                <a:spcPts val="0"/>
              </a:spcAft>
              <a:buNone/>
            </a:pPr>
            <a:endParaRPr sz="800" b="1"/>
          </a:p>
          <a:p>
            <a:pPr marL="0" lvl="0" indent="0" algn="ctr" rtl="0">
              <a:spcBef>
                <a:spcPts val="0"/>
              </a:spcBef>
              <a:spcAft>
                <a:spcPts val="0"/>
              </a:spcAft>
              <a:buClr>
                <a:schemeClr val="dk1"/>
              </a:buClr>
              <a:buSzPts val="1100"/>
              <a:buFont typeface="Arial"/>
              <a:buNone/>
            </a:pPr>
            <a:r>
              <a:rPr lang="en-US" sz="600"/>
              <a:t>What did you do and what did you learn? How did you illustrate what you have learned to others?</a:t>
            </a:r>
          </a:p>
        </p:txBody>
      </p:sp>
      <p:cxnSp>
        <p:nvCxnSpPr>
          <p:cNvPr id="597" name="Google Shape;597;p59"/>
          <p:cNvCxnSpPr/>
          <p:nvPr/>
        </p:nvCxnSpPr>
        <p:spPr>
          <a:xfrm>
            <a:off x="5030125" y="3811075"/>
            <a:ext cx="3656700" cy="0"/>
          </a:xfrm>
          <a:prstGeom prst="straightConnector1">
            <a:avLst/>
          </a:prstGeom>
          <a:noFill/>
          <a:ln w="9525" cap="flat" cmpd="sng">
            <a:solidFill>
              <a:srgbClr val="9FC9EB"/>
            </a:solidFill>
            <a:prstDash val="dot"/>
            <a:round/>
            <a:headEnd type="none" w="med" len="med"/>
            <a:tailEnd type="none" w="med" len="med"/>
          </a:ln>
        </p:spPr>
      </p:cxnSp>
      <p:cxnSp>
        <p:nvCxnSpPr>
          <p:cNvPr id="598" name="Google Shape;598;p59"/>
          <p:cNvCxnSpPr/>
          <p:nvPr/>
        </p:nvCxnSpPr>
        <p:spPr>
          <a:xfrm>
            <a:off x="5030125" y="4474475"/>
            <a:ext cx="3656700" cy="0"/>
          </a:xfrm>
          <a:prstGeom prst="straightConnector1">
            <a:avLst/>
          </a:prstGeom>
          <a:noFill/>
          <a:ln w="9525" cap="flat" cmpd="sng">
            <a:solidFill>
              <a:srgbClr val="9FC9EB"/>
            </a:solidFill>
            <a:prstDash val="dot"/>
            <a:round/>
            <a:headEnd type="none" w="med" len="med"/>
            <a:tailEnd type="none" w="med" len="med"/>
          </a:ln>
        </p:spPr>
      </p:cxnSp>
      <p:sp>
        <p:nvSpPr>
          <p:cNvPr id="599" name="Google Shape;599;p59"/>
          <p:cNvSpPr txBox="1"/>
          <p:nvPr/>
        </p:nvSpPr>
        <p:spPr>
          <a:xfrm>
            <a:off x="5109000" y="3881475"/>
            <a:ext cx="3423600" cy="522600"/>
          </a:xfrm>
          <a:prstGeom prst="rect">
            <a:avLst/>
          </a:prstGeom>
          <a:noFill/>
          <a:ln>
            <a:noFill/>
          </a:ln>
        </p:spPr>
        <p:txBody>
          <a:bodyPr spcFirstLastPara="1" wrap="square" lIns="18000" tIns="0" rIns="0" bIns="0" anchor="t" anchorCtr="0">
            <a:noAutofit/>
          </a:bodyPr>
          <a:lstStyle/>
          <a:p>
            <a:pPr marL="0" lvl="0" indent="0" algn="l" rtl="0">
              <a:spcBef>
                <a:spcPts val="0"/>
              </a:spcBef>
              <a:spcAft>
                <a:spcPts val="0"/>
              </a:spcAft>
              <a:buClr>
                <a:schemeClr val="dk1"/>
              </a:buClr>
              <a:buSzPts val="1100"/>
              <a:buFont typeface="Arial"/>
              <a:buNone/>
            </a:pPr>
            <a:r>
              <a:rPr lang="en-US" sz="600" b="1"/>
              <a:t>How?</a:t>
            </a:r>
          </a:p>
          <a:p>
            <a:pPr marL="0" lvl="0" indent="0" algn="l" rtl="0">
              <a:spcBef>
                <a:spcPts val="0"/>
              </a:spcBef>
              <a:spcAft>
                <a:spcPts val="0"/>
              </a:spcAft>
              <a:buClr>
                <a:schemeClr val="dk1"/>
              </a:buClr>
              <a:buSzPts val="1100"/>
              <a:buFont typeface="Arial"/>
              <a:buNone/>
            </a:pPr>
            <a:endParaRPr sz="600"/>
          </a:p>
          <a:p>
            <a:pPr marL="0" marR="0" lvl="0" indent="0" algn="l" rtl="0">
              <a:lnSpc>
                <a:spcPct val="100000"/>
              </a:lnSpc>
              <a:spcBef>
                <a:spcPts val="0"/>
              </a:spcBef>
              <a:spcAft>
                <a:spcPts val="0"/>
              </a:spcAft>
              <a:buNone/>
            </a:pPr>
            <a:endParaRPr sz="600"/>
          </a:p>
          <a:p>
            <a:pPr marL="0" marR="0" lvl="0" indent="0" algn="l" rtl="0">
              <a:lnSpc>
                <a:spcPct val="100000"/>
              </a:lnSpc>
              <a:spcBef>
                <a:spcPts val="0"/>
              </a:spcBef>
              <a:spcAft>
                <a:spcPts val="0"/>
              </a:spcAft>
              <a:buNone/>
            </a:pPr>
            <a:endParaRPr sz="600"/>
          </a:p>
        </p:txBody>
      </p:sp>
      <p:sp>
        <p:nvSpPr>
          <p:cNvPr id="600" name="Google Shape;600;p59"/>
          <p:cNvSpPr txBox="1"/>
          <p:nvPr/>
        </p:nvSpPr>
        <p:spPr>
          <a:xfrm>
            <a:off x="5109000" y="4544875"/>
            <a:ext cx="3423600" cy="522600"/>
          </a:xfrm>
          <a:prstGeom prst="rect">
            <a:avLst/>
          </a:prstGeom>
          <a:noFill/>
          <a:ln>
            <a:noFill/>
          </a:ln>
        </p:spPr>
        <p:txBody>
          <a:bodyPr spcFirstLastPara="1" wrap="square" lIns="18000" tIns="0" rIns="0" bIns="0" anchor="t" anchorCtr="0">
            <a:noAutofit/>
          </a:bodyPr>
          <a:lstStyle/>
          <a:p>
            <a:pPr marL="0" lvl="0" indent="0" algn="l" rtl="0">
              <a:spcBef>
                <a:spcPts val="0"/>
              </a:spcBef>
              <a:spcAft>
                <a:spcPts val="0"/>
              </a:spcAft>
              <a:buClr>
                <a:schemeClr val="dk1"/>
              </a:buClr>
              <a:buSzPts val="1100"/>
              <a:buFont typeface="Arial"/>
              <a:buNone/>
            </a:pPr>
            <a:r>
              <a:rPr lang="en-US" sz="600" b="1"/>
              <a:t>When?</a:t>
            </a:r>
          </a:p>
          <a:p>
            <a:pPr marL="0" lvl="0" indent="0" algn="l" rtl="0">
              <a:spcBef>
                <a:spcPts val="0"/>
              </a:spcBef>
              <a:spcAft>
                <a:spcPts val="0"/>
              </a:spcAft>
              <a:buClr>
                <a:schemeClr val="dk1"/>
              </a:buClr>
              <a:buSzPts val="1100"/>
              <a:buFont typeface="Arial"/>
              <a:buNone/>
            </a:pPr>
            <a:endParaRPr sz="600"/>
          </a:p>
          <a:p>
            <a:pPr marL="0" marR="0" lvl="0" indent="0" algn="l" rtl="0">
              <a:lnSpc>
                <a:spcPct val="100000"/>
              </a:lnSpc>
              <a:spcBef>
                <a:spcPts val="0"/>
              </a:spcBef>
              <a:spcAft>
                <a:spcPts val="0"/>
              </a:spcAft>
              <a:buNone/>
            </a:pPr>
            <a:endParaRPr sz="600"/>
          </a:p>
          <a:p>
            <a:pPr marL="0" marR="0" lvl="0" indent="0" algn="l" rtl="0">
              <a:lnSpc>
                <a:spcPct val="100000"/>
              </a:lnSpc>
              <a:spcBef>
                <a:spcPts val="0"/>
              </a:spcBef>
              <a:spcAft>
                <a:spcPts val="0"/>
              </a:spcAft>
              <a:buNone/>
            </a:pPr>
            <a:endParaRPr sz="6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604"/>
        <p:cNvGrpSpPr/>
        <p:nvPr/>
      </p:nvGrpSpPr>
      <p:grpSpPr>
        <a:xfrm>
          <a:off x="0" y="0"/>
          <a:ext cx="0" cy="0"/>
          <a:chOff x="0" y="0"/>
          <a:chExt cx="0" cy="0"/>
        </a:xfrm>
      </p:grpSpPr>
      <p:grpSp>
        <p:nvGrpSpPr>
          <p:cNvPr id="605" name="Google Shape;605;p60"/>
          <p:cNvGrpSpPr/>
          <p:nvPr/>
        </p:nvGrpSpPr>
        <p:grpSpPr>
          <a:xfrm>
            <a:off x="3442625" y="1205548"/>
            <a:ext cx="5237100" cy="3930857"/>
            <a:chOff x="3410250" y="1209350"/>
            <a:chExt cx="5237100" cy="909100"/>
          </a:xfrm>
        </p:grpSpPr>
        <p:sp>
          <p:nvSpPr>
            <p:cNvPr id="606" name="Google Shape;606;p60"/>
            <p:cNvSpPr/>
            <p:nvPr/>
          </p:nvSpPr>
          <p:spPr>
            <a:xfrm>
              <a:off x="3410250" y="1209450"/>
              <a:ext cx="5237100" cy="909000"/>
            </a:xfrm>
            <a:prstGeom prst="roundRect">
              <a:avLst>
                <a:gd name="adj" fmla="val 0"/>
              </a:avLst>
            </a:prstGeom>
            <a:no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6"/>
                </a:solidFill>
              </a:endParaRPr>
            </a:p>
          </p:txBody>
        </p:sp>
        <p:sp>
          <p:nvSpPr>
            <p:cNvPr id="607" name="Google Shape;607;p60"/>
            <p:cNvSpPr/>
            <p:nvPr/>
          </p:nvSpPr>
          <p:spPr>
            <a:xfrm>
              <a:off x="3410250" y="1209350"/>
              <a:ext cx="1589400" cy="9090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08" name="Google Shape;608;p60"/>
          <p:cNvSpPr/>
          <p:nvPr/>
        </p:nvSpPr>
        <p:spPr>
          <a:xfrm>
            <a:off x="8736575" y="1207025"/>
            <a:ext cx="2909700" cy="3930900"/>
          </a:xfrm>
          <a:prstGeom prst="rect">
            <a:avLst/>
          </a:prstGeom>
          <a:no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9" name="Google Shape;609;p60"/>
          <p:cNvSpPr/>
          <p:nvPr/>
        </p:nvSpPr>
        <p:spPr>
          <a:xfrm>
            <a:off x="8736575" y="5187775"/>
            <a:ext cx="2909700" cy="912000"/>
          </a:xfrm>
          <a:prstGeom prst="rect">
            <a:avLst/>
          </a:prstGeom>
          <a:no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0" name="Google Shape;610;p60"/>
          <p:cNvSpPr/>
          <p:nvPr/>
        </p:nvSpPr>
        <p:spPr>
          <a:xfrm>
            <a:off x="476000" y="771550"/>
            <a:ext cx="3106800" cy="385500"/>
          </a:xfrm>
          <a:prstGeom prst="homePlate">
            <a:avLst>
              <a:gd name="adj" fmla="val 50000"/>
            </a:avLst>
          </a:prstGeom>
          <a:solidFill>
            <a:schemeClr val="accent6"/>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US" b="1">
                <a:solidFill>
                  <a:srgbClr val="FFFFFF"/>
                </a:solidFill>
              </a:rPr>
              <a:t>GOALS</a:t>
            </a:r>
          </a:p>
        </p:txBody>
      </p:sp>
      <p:sp>
        <p:nvSpPr>
          <p:cNvPr id="611" name="Google Shape;611;p60"/>
          <p:cNvSpPr/>
          <p:nvPr/>
        </p:nvSpPr>
        <p:spPr>
          <a:xfrm>
            <a:off x="476000" y="1209350"/>
            <a:ext cx="2909700" cy="4884300"/>
          </a:xfrm>
          <a:prstGeom prst="rect">
            <a:avLst/>
          </a:prstGeom>
          <a:noFill/>
          <a:ln w="9525" cap="flat" cmpd="sng">
            <a:solidFill>
              <a:schemeClr val="accent6"/>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2" name="Google Shape;612;p60"/>
          <p:cNvSpPr txBox="1"/>
          <p:nvPr/>
        </p:nvSpPr>
        <p:spPr>
          <a:xfrm>
            <a:off x="456351" y="210900"/>
            <a:ext cx="5599800" cy="322500"/>
          </a:xfrm>
          <a:prstGeom prst="rect">
            <a:avLst/>
          </a:prstGeom>
          <a:noFill/>
          <a:ln>
            <a:noFill/>
          </a:ln>
        </p:spPr>
        <p:txBody>
          <a:bodyPr spcFirstLastPara="1" wrap="square" lIns="18000" tIns="0" rIns="0" bIns="0" anchor="t" anchorCtr="0">
            <a:noAutofit/>
          </a:bodyPr>
          <a:lstStyle/>
          <a:p>
            <a:pPr marL="0" marR="0" lvl="0" indent="0" algn="l" rtl="0">
              <a:lnSpc>
                <a:spcPct val="90000"/>
              </a:lnSpc>
              <a:spcBef>
                <a:spcPts val="0"/>
              </a:spcBef>
              <a:spcAft>
                <a:spcPts val="0"/>
              </a:spcAft>
              <a:buClr>
                <a:srgbClr val="343D58"/>
              </a:buClr>
              <a:buSzPts val="1200"/>
              <a:buFont typeface="Arial"/>
              <a:buNone/>
            </a:pPr>
            <a:r>
              <a:rPr lang="en-US" sz="1200" b="1">
                <a:latin typeface="Arial"/>
                <a:ea typeface="Arial"/>
                <a:cs typeface="Arial"/>
                <a:sym typeface="Arial"/>
              </a:rPr>
              <a:t>NAME OF THE PHENOMENON</a:t>
            </a:r>
            <a:r>
              <a:rPr lang="en-US" sz="1200" b="1"/>
              <a:t>:________________________________________</a:t>
            </a:r>
          </a:p>
          <a:p>
            <a:pPr marL="0" marR="0" lvl="0" indent="0" algn="l" rtl="0">
              <a:lnSpc>
                <a:spcPct val="90000"/>
              </a:lnSpc>
              <a:spcBef>
                <a:spcPts val="600"/>
              </a:spcBef>
              <a:spcAft>
                <a:spcPts val="0"/>
              </a:spcAft>
              <a:buClr>
                <a:srgbClr val="343D58"/>
              </a:buClr>
              <a:buSzPts val="800"/>
              <a:buFont typeface="Arial"/>
              <a:buNone/>
            </a:pPr>
            <a:r>
              <a:rPr lang="en-US" sz="800"/>
              <a:t>Write the name of the phenomenon studied here</a:t>
            </a:r>
          </a:p>
        </p:txBody>
      </p:sp>
      <p:sp>
        <p:nvSpPr>
          <p:cNvPr id="613" name="Google Shape;613;p60"/>
          <p:cNvSpPr txBox="1"/>
          <p:nvPr/>
        </p:nvSpPr>
        <p:spPr>
          <a:xfrm>
            <a:off x="5933726" y="210900"/>
            <a:ext cx="5599800" cy="322500"/>
          </a:xfrm>
          <a:prstGeom prst="rect">
            <a:avLst/>
          </a:prstGeom>
          <a:noFill/>
          <a:ln>
            <a:noFill/>
          </a:ln>
        </p:spPr>
        <p:txBody>
          <a:bodyPr spcFirstLastPara="1" wrap="square" lIns="18000" tIns="0" rIns="0" bIns="0" anchor="t" anchorCtr="0">
            <a:noAutofit/>
          </a:bodyPr>
          <a:lstStyle/>
          <a:p>
            <a:pPr marL="0" marR="0" lvl="0" indent="0" algn="l" rtl="0">
              <a:lnSpc>
                <a:spcPct val="90000"/>
              </a:lnSpc>
              <a:spcBef>
                <a:spcPts val="0"/>
              </a:spcBef>
              <a:spcAft>
                <a:spcPts val="0"/>
              </a:spcAft>
              <a:buClr>
                <a:srgbClr val="343D58"/>
              </a:buClr>
              <a:buSzPts val="1200"/>
              <a:buFont typeface="Arial"/>
              <a:buNone/>
            </a:pPr>
            <a:r>
              <a:rPr lang="en-US" sz="1200" b="1"/>
              <a:t>YOUR OWN NAME:________________________________________________</a:t>
            </a:r>
          </a:p>
          <a:p>
            <a:pPr marL="0" marR="0" lvl="0" indent="0" algn="l" rtl="0">
              <a:lnSpc>
                <a:spcPct val="90000"/>
              </a:lnSpc>
              <a:spcBef>
                <a:spcPts val="600"/>
              </a:spcBef>
              <a:spcAft>
                <a:spcPts val="0"/>
              </a:spcAft>
              <a:buClr>
                <a:srgbClr val="343D58"/>
              </a:buClr>
              <a:buSzPts val="800"/>
              <a:buFont typeface="Arial"/>
              <a:buNone/>
            </a:pPr>
            <a:r>
              <a:rPr lang="en-US" sz="800"/>
              <a:t>Write your own name here</a:t>
            </a:r>
          </a:p>
        </p:txBody>
      </p:sp>
      <p:sp>
        <p:nvSpPr>
          <p:cNvPr id="614" name="Google Shape;614;p60"/>
          <p:cNvSpPr txBox="1"/>
          <p:nvPr/>
        </p:nvSpPr>
        <p:spPr>
          <a:xfrm>
            <a:off x="1382300" y="6268800"/>
            <a:ext cx="3747900" cy="201300"/>
          </a:xfrm>
          <a:prstGeom prst="rect">
            <a:avLst/>
          </a:prstGeom>
          <a:noFill/>
          <a:ln>
            <a:noFill/>
          </a:ln>
        </p:spPr>
        <p:txBody>
          <a:bodyPr spcFirstLastPara="1" wrap="square" lIns="18000" tIns="0" rIns="0" bIns="0" anchor="t" anchorCtr="0">
            <a:noAutofit/>
          </a:bodyPr>
          <a:lstStyle/>
          <a:p>
            <a:pPr marL="0" marR="0" lvl="0" indent="0" algn="l" rtl="0">
              <a:lnSpc>
                <a:spcPct val="90000"/>
              </a:lnSpc>
              <a:spcBef>
                <a:spcPts val="600"/>
              </a:spcBef>
              <a:spcAft>
                <a:spcPts val="0"/>
              </a:spcAft>
              <a:buClr>
                <a:srgbClr val="343D58"/>
              </a:buClr>
              <a:buSzPts val="800"/>
              <a:buFont typeface="Arial"/>
              <a:buNone/>
            </a:pPr>
            <a:r>
              <a:rPr lang="en-US" sz="800" b="1"/>
              <a:t>ASSESSMENT OF THE PHENOMENON PROCESS </a:t>
            </a:r>
          </a:p>
        </p:txBody>
      </p:sp>
      <p:sp>
        <p:nvSpPr>
          <p:cNvPr id="615" name="Google Shape;615;p60"/>
          <p:cNvSpPr/>
          <p:nvPr/>
        </p:nvSpPr>
        <p:spPr>
          <a:xfrm>
            <a:off x="3442550" y="771550"/>
            <a:ext cx="5429700" cy="387900"/>
          </a:xfrm>
          <a:prstGeom prst="chevron">
            <a:avLst>
              <a:gd name="adj" fmla="val 50000"/>
            </a:avLst>
          </a:prstGeom>
          <a:solidFill>
            <a:schemeClr val="accent3"/>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US" b="1">
                <a:solidFill>
                  <a:srgbClr val="FFFFFF"/>
                </a:solidFill>
              </a:rPr>
              <a:t>PARTICIPATION</a:t>
            </a:r>
          </a:p>
        </p:txBody>
      </p:sp>
      <p:sp>
        <p:nvSpPr>
          <p:cNvPr id="616" name="Google Shape;616;p60"/>
          <p:cNvSpPr txBox="1"/>
          <p:nvPr/>
        </p:nvSpPr>
        <p:spPr>
          <a:xfrm>
            <a:off x="3582800" y="1236475"/>
            <a:ext cx="5237100" cy="414300"/>
          </a:xfrm>
          <a:prstGeom prst="rect">
            <a:avLst/>
          </a:prstGeom>
          <a:noFill/>
          <a:ln>
            <a:noFill/>
          </a:ln>
        </p:spPr>
        <p:txBody>
          <a:bodyPr spcFirstLastPara="1" wrap="square" lIns="18000" tIns="0" rIns="0" bIns="0" anchor="ctr" anchorCtr="0">
            <a:noAutofit/>
          </a:bodyPr>
          <a:lstStyle/>
          <a:p>
            <a:pPr marL="0" marR="0" lvl="0" indent="0" algn="ctr" rtl="0">
              <a:lnSpc>
                <a:spcPct val="100000"/>
              </a:lnSpc>
              <a:spcBef>
                <a:spcPts val="0"/>
              </a:spcBef>
              <a:spcAft>
                <a:spcPts val="0"/>
              </a:spcAft>
              <a:buNone/>
            </a:pPr>
            <a:r>
              <a:rPr lang="en-US" b="1">
                <a:solidFill>
                  <a:srgbClr val="FFFFFF"/>
                </a:solidFill>
              </a:rPr>
              <a:t>PARTICIPATION</a:t>
            </a:r>
          </a:p>
        </p:txBody>
      </p:sp>
      <p:sp>
        <p:nvSpPr>
          <p:cNvPr id="617" name="Google Shape;617;p60"/>
          <p:cNvSpPr/>
          <p:nvPr/>
        </p:nvSpPr>
        <p:spPr>
          <a:xfrm>
            <a:off x="8736575" y="771425"/>
            <a:ext cx="3129600" cy="387900"/>
          </a:xfrm>
          <a:prstGeom prst="chevron">
            <a:avLst>
              <a:gd name="adj" fmla="val 50000"/>
            </a:avLst>
          </a:prstGeom>
          <a:solidFill>
            <a:schemeClr val="accent4"/>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US" b="1">
                <a:solidFill>
                  <a:srgbClr val="FFFFFF"/>
                </a:solidFill>
              </a:rPr>
              <a:t>ASSESSMENT</a:t>
            </a:r>
          </a:p>
        </p:txBody>
      </p:sp>
      <p:sp>
        <p:nvSpPr>
          <p:cNvPr id="618" name="Google Shape;618;p60"/>
          <p:cNvSpPr txBox="1">
            <a:spLocks noGrp="1"/>
          </p:cNvSpPr>
          <p:nvPr>
            <p:ph type="sldNum" idx="12"/>
          </p:nvPr>
        </p:nvSpPr>
        <p:spPr>
          <a:xfrm>
            <a:off x="10437780" y="6268800"/>
            <a:ext cx="1236900" cy="258600"/>
          </a:xfrm>
          <a:prstGeom prst="rect">
            <a:avLst/>
          </a:prstGeom>
          <a:noFill/>
          <a:ln>
            <a:noFill/>
          </a:ln>
        </p:spPr>
        <p:txBody>
          <a:bodyPr spcFirstLastPara="1" wrap="square" lIns="0" tIns="0" rIns="0" bIns="0" anchor="ctr" anchorCtr="0">
            <a:noAutofit/>
          </a:bodyPr>
          <a:lstStyle/>
          <a:p>
            <a:pPr marL="0" lvl="0" indent="0" algn="r" rtl="0">
              <a:spcBef>
                <a:spcPts val="0"/>
              </a:spcBef>
              <a:spcAft>
                <a:spcPts val="0"/>
              </a:spcAft>
              <a:buClr>
                <a:srgbClr val="000000"/>
              </a:buClr>
              <a:buFont typeface="Arial"/>
              <a:buNone/>
            </a:pPr>
            <a:fld id="{00000000-1234-1234-1234-123412341234}" type="slidenum">
              <a:rPr lang="fi-FI"/>
              <a:t>7</a:t>
            </a:fld>
            <a:endParaRPr lang="fi-FI"/>
          </a:p>
        </p:txBody>
      </p:sp>
      <p:grpSp>
        <p:nvGrpSpPr>
          <p:cNvPr id="619" name="Google Shape;619;p60"/>
          <p:cNvGrpSpPr/>
          <p:nvPr/>
        </p:nvGrpSpPr>
        <p:grpSpPr>
          <a:xfrm>
            <a:off x="3442625" y="5182800"/>
            <a:ext cx="5237100" cy="916975"/>
            <a:chOff x="3410250" y="5182800"/>
            <a:chExt cx="5237100" cy="916975"/>
          </a:xfrm>
        </p:grpSpPr>
        <p:grpSp>
          <p:nvGrpSpPr>
            <p:cNvPr id="620" name="Google Shape;620;p60"/>
            <p:cNvGrpSpPr/>
            <p:nvPr/>
          </p:nvGrpSpPr>
          <p:grpSpPr>
            <a:xfrm>
              <a:off x="3410250" y="5190675"/>
              <a:ext cx="5237100" cy="909100"/>
              <a:chOff x="3410250" y="1209350"/>
              <a:chExt cx="5237100" cy="909100"/>
            </a:xfrm>
          </p:grpSpPr>
          <p:sp>
            <p:nvSpPr>
              <p:cNvPr id="621" name="Google Shape;621;p60"/>
              <p:cNvSpPr/>
              <p:nvPr/>
            </p:nvSpPr>
            <p:spPr>
              <a:xfrm>
                <a:off x="3410250" y="1209450"/>
                <a:ext cx="5237100" cy="909000"/>
              </a:xfrm>
              <a:prstGeom prst="roundRect">
                <a:avLst>
                  <a:gd name="adj" fmla="val 0"/>
                </a:avLst>
              </a:prstGeom>
              <a:no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6"/>
                  </a:solidFill>
                </a:endParaRPr>
              </a:p>
            </p:txBody>
          </p:sp>
          <p:sp>
            <p:nvSpPr>
              <p:cNvPr id="622" name="Google Shape;622;p60"/>
              <p:cNvSpPr/>
              <p:nvPr/>
            </p:nvSpPr>
            <p:spPr>
              <a:xfrm>
                <a:off x="3410250" y="1209350"/>
                <a:ext cx="1589400" cy="9090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23" name="Google Shape;623;p60"/>
            <p:cNvSpPr txBox="1"/>
            <p:nvPr/>
          </p:nvSpPr>
          <p:spPr>
            <a:xfrm>
              <a:off x="3511013" y="5182800"/>
              <a:ext cx="1386600" cy="909000"/>
            </a:xfrm>
            <a:prstGeom prst="rect">
              <a:avLst/>
            </a:prstGeom>
            <a:noFill/>
            <a:ln>
              <a:noFill/>
            </a:ln>
          </p:spPr>
          <p:txBody>
            <a:bodyPr spcFirstLastPara="1" wrap="square" lIns="18000" tIns="0" rIns="0" bIns="0" anchor="ctr" anchorCtr="0">
              <a:noAutofit/>
            </a:bodyPr>
            <a:lstStyle/>
            <a:p>
              <a:pPr marL="0" marR="0" lvl="0" indent="0" algn="ctr" rtl="0">
                <a:lnSpc>
                  <a:spcPct val="100000"/>
                </a:lnSpc>
                <a:spcBef>
                  <a:spcPts val="0"/>
                </a:spcBef>
                <a:spcAft>
                  <a:spcPts val="0"/>
                </a:spcAft>
                <a:buClr>
                  <a:srgbClr val="343D58"/>
                </a:buClr>
                <a:buSzPts val="800"/>
                <a:buFont typeface="Arial"/>
                <a:buNone/>
              </a:pPr>
              <a:r>
                <a:rPr lang="en-US" sz="2000" b="1"/>
                <a:t>4.</a:t>
              </a:r>
            </a:p>
            <a:p>
              <a:pPr marL="0" marR="0" lvl="0" indent="0" algn="ctr" rtl="0">
                <a:lnSpc>
                  <a:spcPct val="100000"/>
                </a:lnSpc>
                <a:spcBef>
                  <a:spcPts val="0"/>
                </a:spcBef>
                <a:spcAft>
                  <a:spcPts val="0"/>
                </a:spcAft>
                <a:buClr>
                  <a:srgbClr val="343D58"/>
                </a:buClr>
                <a:buSzPts val="800"/>
                <a:buFont typeface="Arial"/>
                <a:buNone/>
              </a:pPr>
              <a:r>
                <a:rPr lang="en-US" sz="800" b="1"/>
                <a:t>SHARING LESSONS LEARNED</a:t>
              </a:r>
            </a:p>
            <a:p>
              <a:pPr marL="0" marR="0" lvl="0" indent="0" algn="ctr" rtl="0">
                <a:lnSpc>
                  <a:spcPct val="100000"/>
                </a:lnSpc>
                <a:spcBef>
                  <a:spcPts val="0"/>
                </a:spcBef>
                <a:spcAft>
                  <a:spcPts val="0"/>
                </a:spcAft>
                <a:buNone/>
              </a:pPr>
              <a:endParaRPr sz="800" b="1"/>
            </a:p>
            <a:p>
              <a:pPr marL="0" lvl="0" indent="0" algn="ctr" rtl="0">
                <a:spcBef>
                  <a:spcPts val="0"/>
                </a:spcBef>
                <a:spcAft>
                  <a:spcPts val="0"/>
                </a:spcAft>
                <a:buClr>
                  <a:schemeClr val="dk1"/>
                </a:buClr>
                <a:buSzPts val="1100"/>
                <a:buFont typeface="Arial"/>
                <a:buNone/>
              </a:pPr>
              <a:r>
                <a:rPr lang="en-US" sz="600"/>
                <a:t>What did you do and what did you learn? How did you share what you have learned with others?</a:t>
              </a:r>
            </a:p>
          </p:txBody>
        </p:sp>
      </p:grpSp>
      <p:sp>
        <p:nvSpPr>
          <p:cNvPr id="624" name="Google Shape;624;p60"/>
          <p:cNvSpPr txBox="1"/>
          <p:nvPr/>
        </p:nvSpPr>
        <p:spPr>
          <a:xfrm>
            <a:off x="8883050" y="1367975"/>
            <a:ext cx="2561400" cy="812700"/>
          </a:xfrm>
          <a:prstGeom prst="rect">
            <a:avLst/>
          </a:prstGeom>
          <a:noFill/>
          <a:ln>
            <a:noFill/>
          </a:ln>
        </p:spPr>
        <p:txBody>
          <a:bodyPr spcFirstLastPara="1" wrap="square" lIns="18000" tIns="0" rIns="0" bIns="0" anchor="t" anchorCtr="0">
            <a:noAutofit/>
          </a:bodyPr>
          <a:lstStyle/>
          <a:p>
            <a:pPr marL="0" lvl="0" indent="0" algn="l" rtl="0">
              <a:spcBef>
                <a:spcPts val="0"/>
              </a:spcBef>
              <a:spcAft>
                <a:spcPts val="0"/>
              </a:spcAft>
              <a:buClr>
                <a:srgbClr val="343D58"/>
              </a:buClr>
              <a:buSzPts val="800"/>
              <a:buFont typeface="Arial"/>
              <a:buNone/>
            </a:pPr>
            <a:r>
              <a:rPr lang="en-US" sz="800" b="1">
                <a:solidFill>
                  <a:schemeClr val="dk1"/>
                </a:solidFill>
              </a:rPr>
              <a:t>ASSESSMENT</a:t>
            </a:r>
          </a:p>
          <a:p>
            <a:pPr marL="0" lvl="0" indent="0" algn="l" rtl="0">
              <a:spcBef>
                <a:spcPts val="0"/>
              </a:spcBef>
              <a:spcAft>
                <a:spcPts val="0"/>
              </a:spcAft>
              <a:buClr>
                <a:schemeClr val="dk1"/>
              </a:buClr>
              <a:buSzPts val="1100"/>
              <a:buFont typeface="Arial"/>
              <a:buNone/>
            </a:pPr>
            <a:r>
              <a:rPr lang="en-US" sz="600">
                <a:solidFill>
                  <a:srgbClr val="343D58"/>
                </a:solidFill>
              </a:rPr>
              <a:t>The learner presents their plan to others (group, custodians, teachers). The plan is clarified as the learning process progresses.</a:t>
            </a:r>
          </a:p>
          <a:p>
            <a:pPr marL="0" lvl="0" indent="0" algn="l" rtl="0">
              <a:spcBef>
                <a:spcPts val="0"/>
              </a:spcBef>
              <a:spcAft>
                <a:spcPts val="0"/>
              </a:spcAft>
              <a:buClr>
                <a:schemeClr val="dk1"/>
              </a:buClr>
              <a:buSzPts val="1100"/>
              <a:buFont typeface="Arial"/>
              <a:buNone/>
            </a:pPr>
            <a:r>
              <a:rPr lang="en-US" sz="600">
                <a:solidFill>
                  <a:srgbClr val="343D58"/>
                </a:solidFill>
              </a:rPr>
              <a:t> </a:t>
            </a:r>
          </a:p>
          <a:p>
            <a:pPr marL="0" lvl="0" indent="0" algn="l" rtl="0">
              <a:spcBef>
                <a:spcPts val="0"/>
              </a:spcBef>
              <a:spcAft>
                <a:spcPts val="0"/>
              </a:spcAft>
              <a:buClr>
                <a:schemeClr val="dk1"/>
              </a:buClr>
              <a:buSzPts val="1100"/>
              <a:buFont typeface="Arial"/>
              <a:buNone/>
            </a:pPr>
            <a:endParaRPr sz="800" b="1">
              <a:solidFill>
                <a:schemeClr val="dk1"/>
              </a:solidFill>
            </a:endParaRPr>
          </a:p>
          <a:p>
            <a:pPr marL="0" lvl="0" indent="0" algn="l" rtl="0">
              <a:spcBef>
                <a:spcPts val="0"/>
              </a:spcBef>
              <a:spcAft>
                <a:spcPts val="0"/>
              </a:spcAft>
              <a:buClr>
                <a:schemeClr val="dk1"/>
              </a:buClr>
              <a:buSzPts val="1100"/>
              <a:buFont typeface="Arial"/>
              <a:buNone/>
            </a:pPr>
            <a:r>
              <a:rPr lang="en-US" sz="600">
                <a:solidFill>
                  <a:srgbClr val="343D58"/>
                </a:solidFill>
              </a:rPr>
              <a:t>The learner prepares an interim/final assessment after phases 1–4.</a:t>
            </a:r>
          </a:p>
          <a:p>
            <a:pPr marL="0" lvl="0" indent="0" algn="l" rtl="0">
              <a:spcBef>
                <a:spcPts val="0"/>
              </a:spcBef>
              <a:spcAft>
                <a:spcPts val="0"/>
              </a:spcAft>
              <a:buClr>
                <a:schemeClr val="dk1"/>
              </a:buClr>
              <a:buSzPts val="1100"/>
              <a:buFont typeface="Arial"/>
              <a:buNone/>
            </a:pPr>
            <a:endParaRPr sz="800" b="1">
              <a:solidFill>
                <a:schemeClr val="dk1"/>
              </a:solidFill>
            </a:endParaRPr>
          </a:p>
          <a:p>
            <a:pPr marL="0" lvl="0" indent="0" algn="l" rtl="0">
              <a:spcBef>
                <a:spcPts val="0"/>
              </a:spcBef>
              <a:spcAft>
                <a:spcPts val="0"/>
              </a:spcAft>
              <a:buClr>
                <a:schemeClr val="dk1"/>
              </a:buClr>
              <a:buSzPts val="1100"/>
              <a:buFont typeface="Arial"/>
              <a:buNone/>
            </a:pPr>
            <a:r>
              <a:rPr lang="en-US" sz="600">
                <a:solidFill>
                  <a:srgbClr val="343D58"/>
                </a:solidFill>
              </a:rPr>
              <a:t> </a:t>
            </a:r>
          </a:p>
          <a:p>
            <a:pPr marL="0" lvl="0" indent="0" algn="l" rtl="0">
              <a:spcBef>
                <a:spcPts val="0"/>
              </a:spcBef>
              <a:spcAft>
                <a:spcPts val="0"/>
              </a:spcAft>
              <a:buClr>
                <a:schemeClr val="dk1"/>
              </a:buClr>
              <a:buSzPts val="1100"/>
              <a:buFont typeface="Arial"/>
              <a:buNone/>
            </a:pPr>
            <a:endParaRPr sz="800" b="1">
              <a:solidFill>
                <a:schemeClr val="dk1"/>
              </a:solidFill>
            </a:endParaRPr>
          </a:p>
          <a:p>
            <a:pPr marL="0" lvl="0" indent="0" algn="l" rtl="0">
              <a:spcBef>
                <a:spcPts val="0"/>
              </a:spcBef>
              <a:spcAft>
                <a:spcPts val="0"/>
              </a:spcAft>
              <a:buClr>
                <a:schemeClr val="dk1"/>
              </a:buClr>
              <a:buSzPts val="1100"/>
              <a:buFont typeface="Arial"/>
              <a:buNone/>
            </a:pPr>
            <a:endParaRPr sz="800" b="1">
              <a:solidFill>
                <a:schemeClr val="dk1"/>
              </a:solidFill>
            </a:endParaRPr>
          </a:p>
          <a:p>
            <a:pPr marL="0" marR="0" lvl="0" indent="0" algn="l" rtl="0">
              <a:lnSpc>
                <a:spcPct val="100000"/>
              </a:lnSpc>
              <a:spcBef>
                <a:spcPts val="0"/>
              </a:spcBef>
              <a:spcAft>
                <a:spcPts val="0"/>
              </a:spcAft>
              <a:buNone/>
            </a:pPr>
            <a:endParaRPr sz="800" b="1">
              <a:solidFill>
                <a:schemeClr val="dk1"/>
              </a:solidFill>
            </a:endParaRPr>
          </a:p>
        </p:txBody>
      </p:sp>
      <p:sp>
        <p:nvSpPr>
          <p:cNvPr id="625" name="Google Shape;625;p60"/>
          <p:cNvSpPr txBox="1"/>
          <p:nvPr/>
        </p:nvSpPr>
        <p:spPr>
          <a:xfrm>
            <a:off x="8883049" y="5258924"/>
            <a:ext cx="2763225" cy="726625"/>
          </a:xfrm>
          <a:prstGeom prst="rect">
            <a:avLst/>
          </a:prstGeom>
          <a:noFill/>
          <a:ln>
            <a:noFill/>
          </a:ln>
        </p:spPr>
        <p:txBody>
          <a:bodyPr spcFirstLastPara="1" wrap="square" lIns="18000" tIns="0" rIns="0" bIns="0" anchor="t" anchorCtr="0">
            <a:noAutofit/>
          </a:bodyPr>
          <a:lstStyle/>
          <a:p>
            <a:pPr marL="0" lvl="0" indent="0" algn="l" rtl="0">
              <a:spcBef>
                <a:spcPts val="0"/>
              </a:spcBef>
              <a:spcAft>
                <a:spcPts val="0"/>
              </a:spcAft>
              <a:buClr>
                <a:srgbClr val="343D58"/>
              </a:buClr>
              <a:buSzPts val="800"/>
              <a:buFont typeface="Arial"/>
              <a:buNone/>
            </a:pPr>
            <a:r>
              <a:rPr lang="en-US" sz="800" b="1" dirty="0">
                <a:solidFill>
                  <a:schemeClr val="dk1"/>
                </a:solidFill>
              </a:rPr>
              <a:t>ASSESSMENT</a:t>
            </a:r>
          </a:p>
          <a:p>
            <a:pPr marL="0" lvl="0" indent="0" algn="l" rtl="0">
              <a:spcBef>
                <a:spcPts val="0"/>
              </a:spcBef>
              <a:spcAft>
                <a:spcPts val="0"/>
              </a:spcAft>
              <a:buClr>
                <a:schemeClr val="dk1"/>
              </a:buClr>
              <a:buSzPts val="1100"/>
              <a:buFont typeface="Arial"/>
              <a:buNone/>
            </a:pPr>
            <a:r>
              <a:rPr lang="en-US" sz="600" dirty="0">
                <a:solidFill>
                  <a:srgbClr val="343D58"/>
                </a:solidFill>
              </a:rPr>
              <a:t>The learners share what they have learned with the rest of the community. The class/group uses borrowing, self-reflection and peer review cards. </a:t>
            </a:r>
          </a:p>
          <a:p>
            <a:pPr marL="0" lvl="0" indent="0" algn="l" rtl="0">
              <a:spcBef>
                <a:spcPts val="0"/>
              </a:spcBef>
              <a:spcAft>
                <a:spcPts val="0"/>
              </a:spcAft>
              <a:buClr>
                <a:schemeClr val="dk1"/>
              </a:buClr>
              <a:buSzPts val="1100"/>
              <a:buFont typeface="Arial"/>
              <a:buNone/>
            </a:pPr>
            <a:endParaRPr sz="600" dirty="0">
              <a:solidFill>
                <a:srgbClr val="343D58"/>
              </a:solidFill>
            </a:endParaRPr>
          </a:p>
          <a:p>
            <a:pPr marL="0" lvl="0" indent="0" algn="l" rtl="0">
              <a:spcBef>
                <a:spcPts val="0"/>
              </a:spcBef>
              <a:spcAft>
                <a:spcPts val="0"/>
              </a:spcAft>
              <a:buClr>
                <a:schemeClr val="dk1"/>
              </a:buClr>
              <a:buSzPts val="1100"/>
              <a:buFont typeface="Arial"/>
              <a:buNone/>
            </a:pPr>
            <a:r>
              <a:rPr lang="en-US" sz="600" dirty="0">
                <a:solidFill>
                  <a:srgbClr val="343D58"/>
                </a:solidFill>
              </a:rPr>
              <a:t>The learner and the teacher prepare an interim/final assessment. If the process continues, phases 3 and 4 are filled out again. </a:t>
            </a:r>
          </a:p>
          <a:p>
            <a:pPr marL="0" lvl="0" indent="0" algn="l" rtl="0">
              <a:spcBef>
                <a:spcPts val="0"/>
              </a:spcBef>
              <a:spcAft>
                <a:spcPts val="0"/>
              </a:spcAft>
              <a:buClr>
                <a:schemeClr val="dk1"/>
              </a:buClr>
              <a:buSzPts val="1100"/>
              <a:buFont typeface="Arial"/>
              <a:buNone/>
            </a:pPr>
            <a:endParaRPr sz="800" b="1" dirty="0">
              <a:solidFill>
                <a:schemeClr val="dk1"/>
              </a:solidFill>
            </a:endParaRPr>
          </a:p>
          <a:p>
            <a:pPr marL="0" marR="0" lvl="0" indent="0" algn="l" rtl="0">
              <a:lnSpc>
                <a:spcPct val="100000"/>
              </a:lnSpc>
              <a:spcBef>
                <a:spcPts val="0"/>
              </a:spcBef>
              <a:spcAft>
                <a:spcPts val="0"/>
              </a:spcAft>
              <a:buNone/>
            </a:pPr>
            <a:endParaRPr sz="800" b="1" dirty="0"/>
          </a:p>
          <a:p>
            <a:pPr marL="0" marR="0" lvl="0" indent="0" algn="l" rtl="0">
              <a:lnSpc>
                <a:spcPct val="100000"/>
              </a:lnSpc>
              <a:spcBef>
                <a:spcPts val="0"/>
              </a:spcBef>
              <a:spcAft>
                <a:spcPts val="0"/>
              </a:spcAft>
              <a:buNone/>
            </a:pPr>
            <a:endParaRPr sz="800" b="1" dirty="0"/>
          </a:p>
        </p:txBody>
      </p:sp>
      <p:sp>
        <p:nvSpPr>
          <p:cNvPr id="626" name="Google Shape;626;p60"/>
          <p:cNvSpPr txBox="1"/>
          <p:nvPr/>
        </p:nvSpPr>
        <p:spPr>
          <a:xfrm>
            <a:off x="5109000" y="5274200"/>
            <a:ext cx="3423600" cy="732900"/>
          </a:xfrm>
          <a:prstGeom prst="rect">
            <a:avLst/>
          </a:prstGeom>
          <a:noFill/>
          <a:ln>
            <a:noFill/>
          </a:ln>
        </p:spPr>
        <p:txBody>
          <a:bodyPr spcFirstLastPara="1" wrap="square" lIns="18000" tIns="0" rIns="0" bIns="0" anchor="t" anchorCtr="0">
            <a:noAutofit/>
          </a:bodyPr>
          <a:lstStyle/>
          <a:p>
            <a:pPr marL="0" lvl="0" indent="0" algn="l" rtl="0">
              <a:spcBef>
                <a:spcPts val="0"/>
              </a:spcBef>
              <a:spcAft>
                <a:spcPts val="0"/>
              </a:spcAft>
              <a:buNone/>
            </a:pPr>
            <a:endParaRPr sz="600"/>
          </a:p>
        </p:txBody>
      </p:sp>
      <p:grpSp>
        <p:nvGrpSpPr>
          <p:cNvPr id="627" name="Google Shape;627;p60"/>
          <p:cNvGrpSpPr/>
          <p:nvPr/>
        </p:nvGrpSpPr>
        <p:grpSpPr>
          <a:xfrm>
            <a:off x="8674630" y="3028046"/>
            <a:ext cx="66373" cy="291131"/>
            <a:chOff x="8647174" y="1437096"/>
            <a:chExt cx="118206" cy="518487"/>
          </a:xfrm>
        </p:grpSpPr>
        <p:sp>
          <p:nvSpPr>
            <p:cNvPr id="628" name="Google Shape;628;p60"/>
            <p:cNvSpPr/>
            <p:nvPr/>
          </p:nvSpPr>
          <p:spPr>
            <a:xfrm rot="-5400000">
              <a:off x="8591230" y="1781434"/>
              <a:ext cx="230100" cy="118200"/>
            </a:xfrm>
            <a:prstGeom prst="triangle">
              <a:avLst>
                <a:gd name="adj" fmla="val 50000"/>
              </a:avLst>
            </a:prstGeom>
            <a:solidFill>
              <a:srgbClr val="F5A3C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9" name="Google Shape;629;p60"/>
            <p:cNvSpPr/>
            <p:nvPr/>
          </p:nvSpPr>
          <p:spPr>
            <a:xfrm rot="5400000">
              <a:off x="8591224" y="1493046"/>
              <a:ext cx="230100" cy="118200"/>
            </a:xfrm>
            <a:prstGeom prst="triangle">
              <a:avLst>
                <a:gd name="adj" fmla="val 50000"/>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30" name="Google Shape;630;p60"/>
          <p:cNvGrpSpPr/>
          <p:nvPr/>
        </p:nvGrpSpPr>
        <p:grpSpPr>
          <a:xfrm>
            <a:off x="8674630" y="5498083"/>
            <a:ext cx="66373" cy="291131"/>
            <a:chOff x="8647174" y="1437096"/>
            <a:chExt cx="118206" cy="518487"/>
          </a:xfrm>
        </p:grpSpPr>
        <p:sp>
          <p:nvSpPr>
            <p:cNvPr id="631" name="Google Shape;631;p60"/>
            <p:cNvSpPr/>
            <p:nvPr/>
          </p:nvSpPr>
          <p:spPr>
            <a:xfrm rot="-5400000">
              <a:off x="8591230" y="1781434"/>
              <a:ext cx="230100" cy="118200"/>
            </a:xfrm>
            <a:prstGeom prst="triangle">
              <a:avLst>
                <a:gd name="adj" fmla="val 50000"/>
              </a:avLst>
            </a:prstGeom>
            <a:solidFill>
              <a:srgbClr val="F5A3C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2" name="Google Shape;632;p60"/>
            <p:cNvSpPr/>
            <p:nvPr/>
          </p:nvSpPr>
          <p:spPr>
            <a:xfrm rot="5400000">
              <a:off x="8591224" y="1493046"/>
              <a:ext cx="230100" cy="118200"/>
            </a:xfrm>
            <a:prstGeom prst="triangle">
              <a:avLst>
                <a:gd name="adj" fmla="val 50000"/>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33" name="Google Shape;633;p60"/>
          <p:cNvSpPr txBox="1"/>
          <p:nvPr/>
        </p:nvSpPr>
        <p:spPr>
          <a:xfrm>
            <a:off x="5109000" y="1301350"/>
            <a:ext cx="3482400" cy="1121700"/>
          </a:xfrm>
          <a:prstGeom prst="rect">
            <a:avLst/>
          </a:prstGeom>
          <a:noFill/>
          <a:ln>
            <a:noFill/>
          </a:ln>
        </p:spPr>
        <p:txBody>
          <a:bodyPr spcFirstLastPara="1" wrap="square" lIns="18000" tIns="0" rIns="0" bIns="0" anchor="t" anchorCtr="0">
            <a:noAutofit/>
          </a:bodyPr>
          <a:lstStyle/>
          <a:p>
            <a:pPr marL="0" lvl="0" indent="0" algn="l" rtl="0">
              <a:spcBef>
                <a:spcPts val="0"/>
              </a:spcBef>
              <a:spcAft>
                <a:spcPts val="0"/>
              </a:spcAft>
              <a:buClr>
                <a:schemeClr val="dk1"/>
              </a:buClr>
              <a:buSzPts val="1100"/>
              <a:buFont typeface="Arial"/>
              <a:buNone/>
            </a:pPr>
            <a:r>
              <a:rPr lang="en-US" sz="600" b="1"/>
              <a:t>What?</a:t>
            </a:r>
          </a:p>
          <a:p>
            <a:pPr marL="0" marR="0" lvl="0" indent="0" algn="l" rtl="0">
              <a:lnSpc>
                <a:spcPct val="100000"/>
              </a:lnSpc>
              <a:spcBef>
                <a:spcPts val="0"/>
              </a:spcBef>
              <a:spcAft>
                <a:spcPts val="0"/>
              </a:spcAft>
              <a:buNone/>
            </a:pPr>
            <a:endParaRPr sz="600"/>
          </a:p>
          <a:p>
            <a:pPr marL="0" marR="0" lvl="0" indent="0" algn="l" rtl="0">
              <a:lnSpc>
                <a:spcPct val="100000"/>
              </a:lnSpc>
              <a:spcBef>
                <a:spcPts val="0"/>
              </a:spcBef>
              <a:spcAft>
                <a:spcPts val="0"/>
              </a:spcAft>
              <a:buNone/>
            </a:pPr>
            <a:endParaRPr sz="600"/>
          </a:p>
        </p:txBody>
      </p:sp>
      <p:sp>
        <p:nvSpPr>
          <p:cNvPr id="634" name="Google Shape;634;p60"/>
          <p:cNvSpPr txBox="1"/>
          <p:nvPr/>
        </p:nvSpPr>
        <p:spPr>
          <a:xfrm>
            <a:off x="3442550" y="1205959"/>
            <a:ext cx="1589400" cy="3896400"/>
          </a:xfrm>
          <a:prstGeom prst="rect">
            <a:avLst/>
          </a:prstGeom>
          <a:noFill/>
          <a:ln>
            <a:noFill/>
          </a:ln>
        </p:spPr>
        <p:txBody>
          <a:bodyPr spcFirstLastPara="1" wrap="square" lIns="18000" tIns="0" rIns="0" bIns="0" anchor="ctr" anchorCtr="0">
            <a:noAutofit/>
          </a:bodyPr>
          <a:lstStyle/>
          <a:p>
            <a:pPr marL="0" marR="0" lvl="0" indent="0" algn="ctr" rtl="0">
              <a:lnSpc>
                <a:spcPct val="100000"/>
              </a:lnSpc>
              <a:spcBef>
                <a:spcPts val="0"/>
              </a:spcBef>
              <a:spcAft>
                <a:spcPts val="0"/>
              </a:spcAft>
              <a:buClr>
                <a:srgbClr val="343D58"/>
              </a:buClr>
              <a:buSzPts val="800"/>
              <a:buFont typeface="Arial"/>
              <a:buNone/>
            </a:pPr>
            <a:r>
              <a:rPr lang="en-US" sz="2000" b="1"/>
              <a:t>3.</a:t>
            </a:r>
          </a:p>
          <a:p>
            <a:pPr marL="0" marR="0" lvl="0" indent="0" algn="ctr" rtl="0">
              <a:lnSpc>
                <a:spcPct val="100000"/>
              </a:lnSpc>
              <a:spcBef>
                <a:spcPts val="0"/>
              </a:spcBef>
              <a:spcAft>
                <a:spcPts val="0"/>
              </a:spcAft>
              <a:buClr>
                <a:srgbClr val="343D58"/>
              </a:buClr>
              <a:buSzPts val="800"/>
              <a:buFont typeface="Arial"/>
              <a:buNone/>
            </a:pPr>
            <a:r>
              <a:rPr lang="en-US" sz="800" b="1"/>
              <a:t>PLAN</a:t>
            </a:r>
          </a:p>
          <a:p>
            <a:pPr marL="0" marR="0" lvl="0" indent="0" algn="ctr" rtl="0">
              <a:lnSpc>
                <a:spcPct val="100000"/>
              </a:lnSpc>
              <a:spcBef>
                <a:spcPts val="0"/>
              </a:spcBef>
              <a:spcAft>
                <a:spcPts val="0"/>
              </a:spcAft>
              <a:buNone/>
            </a:pPr>
            <a:endParaRPr sz="800" b="1"/>
          </a:p>
          <a:p>
            <a:pPr marL="0" lvl="0" indent="0" algn="ctr" rtl="0">
              <a:spcBef>
                <a:spcPts val="0"/>
              </a:spcBef>
              <a:spcAft>
                <a:spcPts val="0"/>
              </a:spcAft>
              <a:buClr>
                <a:schemeClr val="dk1"/>
              </a:buClr>
              <a:buSzPts val="1100"/>
              <a:buFont typeface="Arial"/>
              <a:buNone/>
            </a:pPr>
            <a:r>
              <a:rPr lang="en-US" sz="600">
                <a:solidFill>
                  <a:schemeClr val="dk1"/>
                </a:solidFill>
              </a:rPr>
              <a:t>How and where do you intend to search for information about the phenomenon? </a:t>
            </a:r>
          </a:p>
          <a:p>
            <a:pPr marL="0" lvl="0" indent="0" algn="ctr" rtl="0">
              <a:spcBef>
                <a:spcPts val="0"/>
              </a:spcBef>
              <a:spcAft>
                <a:spcPts val="0"/>
              </a:spcAft>
              <a:buClr>
                <a:schemeClr val="dk1"/>
              </a:buClr>
              <a:buSzPts val="1100"/>
              <a:buFont typeface="Arial"/>
              <a:buNone/>
            </a:pPr>
            <a:r>
              <a:rPr lang="en-US" sz="600">
                <a:solidFill>
                  <a:schemeClr val="dk1"/>
                </a:solidFill>
              </a:rPr>
              <a:t>How will you achieve the goals you have set? </a:t>
            </a:r>
          </a:p>
          <a:p>
            <a:pPr marL="0" lvl="0" indent="0" algn="ctr" rtl="0">
              <a:spcBef>
                <a:spcPts val="0"/>
              </a:spcBef>
              <a:spcAft>
                <a:spcPts val="0"/>
              </a:spcAft>
              <a:buClr>
                <a:schemeClr val="dk1"/>
              </a:buClr>
              <a:buSzPts val="1100"/>
              <a:buFont typeface="Arial"/>
              <a:buNone/>
            </a:pPr>
            <a:r>
              <a:rPr lang="en-US" sz="600">
                <a:solidFill>
                  <a:schemeClr val="dk1"/>
                </a:solidFill>
              </a:rPr>
              <a:t>How do you intend to work?</a:t>
            </a:r>
          </a:p>
        </p:txBody>
      </p:sp>
      <p:cxnSp>
        <p:nvCxnSpPr>
          <p:cNvPr id="635" name="Google Shape;635;p60"/>
          <p:cNvCxnSpPr/>
          <p:nvPr/>
        </p:nvCxnSpPr>
        <p:spPr>
          <a:xfrm>
            <a:off x="5030125" y="2518875"/>
            <a:ext cx="3656700" cy="0"/>
          </a:xfrm>
          <a:prstGeom prst="straightConnector1">
            <a:avLst/>
          </a:prstGeom>
          <a:noFill/>
          <a:ln w="9525" cap="flat" cmpd="sng">
            <a:solidFill>
              <a:srgbClr val="9FC9EB"/>
            </a:solidFill>
            <a:prstDash val="dot"/>
            <a:round/>
            <a:headEnd type="none" w="med" len="med"/>
            <a:tailEnd type="none" w="med" len="med"/>
          </a:ln>
        </p:spPr>
      </p:cxnSp>
      <p:cxnSp>
        <p:nvCxnSpPr>
          <p:cNvPr id="636" name="Google Shape;636;p60"/>
          <p:cNvCxnSpPr/>
          <p:nvPr/>
        </p:nvCxnSpPr>
        <p:spPr>
          <a:xfrm>
            <a:off x="5030125" y="3828400"/>
            <a:ext cx="3656700" cy="0"/>
          </a:xfrm>
          <a:prstGeom prst="straightConnector1">
            <a:avLst/>
          </a:prstGeom>
          <a:noFill/>
          <a:ln w="9525" cap="flat" cmpd="sng">
            <a:solidFill>
              <a:srgbClr val="9FC9EB"/>
            </a:solidFill>
            <a:prstDash val="dot"/>
            <a:round/>
            <a:headEnd type="none" w="med" len="med"/>
            <a:tailEnd type="none" w="med" len="med"/>
          </a:ln>
        </p:spPr>
      </p:cxnSp>
      <p:sp>
        <p:nvSpPr>
          <p:cNvPr id="637" name="Google Shape;637;p60"/>
          <p:cNvSpPr txBox="1"/>
          <p:nvPr/>
        </p:nvSpPr>
        <p:spPr>
          <a:xfrm>
            <a:off x="5109000" y="2612788"/>
            <a:ext cx="3482400" cy="1121700"/>
          </a:xfrm>
          <a:prstGeom prst="rect">
            <a:avLst/>
          </a:prstGeom>
          <a:noFill/>
          <a:ln>
            <a:noFill/>
          </a:ln>
        </p:spPr>
        <p:txBody>
          <a:bodyPr spcFirstLastPara="1" wrap="square" lIns="18000" tIns="0" rIns="0" bIns="0" anchor="t" anchorCtr="0">
            <a:noAutofit/>
          </a:bodyPr>
          <a:lstStyle/>
          <a:p>
            <a:pPr marL="0" lvl="0" indent="0" algn="l" rtl="0">
              <a:spcBef>
                <a:spcPts val="0"/>
              </a:spcBef>
              <a:spcAft>
                <a:spcPts val="0"/>
              </a:spcAft>
              <a:buClr>
                <a:schemeClr val="dk1"/>
              </a:buClr>
              <a:buSzPts val="1100"/>
              <a:buFont typeface="Arial"/>
              <a:buNone/>
            </a:pPr>
            <a:r>
              <a:rPr lang="en-US" sz="600" b="1"/>
              <a:t>How?</a:t>
            </a:r>
          </a:p>
          <a:p>
            <a:pPr marL="0" marR="0" lvl="0" indent="0" algn="l" rtl="0">
              <a:lnSpc>
                <a:spcPct val="100000"/>
              </a:lnSpc>
              <a:spcBef>
                <a:spcPts val="0"/>
              </a:spcBef>
              <a:spcAft>
                <a:spcPts val="0"/>
              </a:spcAft>
              <a:buNone/>
            </a:pPr>
            <a:endParaRPr sz="600"/>
          </a:p>
          <a:p>
            <a:pPr marL="0" marR="0" lvl="0" indent="0" algn="l" rtl="0">
              <a:lnSpc>
                <a:spcPct val="100000"/>
              </a:lnSpc>
              <a:spcBef>
                <a:spcPts val="0"/>
              </a:spcBef>
              <a:spcAft>
                <a:spcPts val="0"/>
              </a:spcAft>
              <a:buNone/>
            </a:pPr>
            <a:endParaRPr sz="600"/>
          </a:p>
        </p:txBody>
      </p:sp>
      <p:sp>
        <p:nvSpPr>
          <p:cNvPr id="638" name="Google Shape;638;p60"/>
          <p:cNvSpPr txBox="1"/>
          <p:nvPr/>
        </p:nvSpPr>
        <p:spPr>
          <a:xfrm>
            <a:off x="5109000" y="3944738"/>
            <a:ext cx="3482400" cy="1121700"/>
          </a:xfrm>
          <a:prstGeom prst="rect">
            <a:avLst/>
          </a:prstGeom>
          <a:noFill/>
          <a:ln>
            <a:noFill/>
          </a:ln>
        </p:spPr>
        <p:txBody>
          <a:bodyPr spcFirstLastPara="1" wrap="square" lIns="18000" tIns="0" rIns="0" bIns="0" anchor="t" anchorCtr="0">
            <a:noAutofit/>
          </a:bodyPr>
          <a:lstStyle/>
          <a:p>
            <a:pPr marL="0" lvl="0" indent="0" algn="l" rtl="0">
              <a:spcBef>
                <a:spcPts val="0"/>
              </a:spcBef>
              <a:spcAft>
                <a:spcPts val="0"/>
              </a:spcAft>
              <a:buClr>
                <a:schemeClr val="dk1"/>
              </a:buClr>
              <a:buSzPts val="1100"/>
              <a:buFont typeface="Arial"/>
              <a:buNone/>
            </a:pPr>
            <a:r>
              <a:rPr lang="en-US" sz="600" b="1"/>
              <a:t>When?</a:t>
            </a:r>
          </a:p>
          <a:p>
            <a:pPr marL="0" marR="0" lvl="0" indent="0" algn="l" rtl="0">
              <a:lnSpc>
                <a:spcPct val="100000"/>
              </a:lnSpc>
              <a:spcBef>
                <a:spcPts val="0"/>
              </a:spcBef>
              <a:spcAft>
                <a:spcPts val="0"/>
              </a:spcAft>
              <a:buNone/>
            </a:pPr>
            <a:endParaRPr sz="600"/>
          </a:p>
        </p:txBody>
      </p:sp>
      <p:sp>
        <p:nvSpPr>
          <p:cNvPr id="639" name="Google Shape;639;p60"/>
          <p:cNvSpPr txBox="1"/>
          <p:nvPr/>
        </p:nvSpPr>
        <p:spPr>
          <a:xfrm>
            <a:off x="629075" y="1301350"/>
            <a:ext cx="2718300" cy="4684200"/>
          </a:xfrm>
          <a:prstGeom prst="rect">
            <a:avLst/>
          </a:prstGeom>
          <a:no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343D58"/>
              </a:buClr>
              <a:buSzPts val="800"/>
              <a:buFont typeface="Arial"/>
              <a:buNone/>
            </a:pPr>
            <a:r>
              <a:rPr lang="en-US" sz="800" b="1">
                <a:solidFill>
                  <a:schemeClr val="dk1"/>
                </a:solidFill>
              </a:rPr>
              <a:t>What should we learn?</a:t>
            </a:r>
          </a:p>
          <a:p>
            <a:pPr marL="0" marR="0" lvl="0" indent="0" algn="l" rtl="0">
              <a:lnSpc>
                <a:spcPct val="100000"/>
              </a:lnSpc>
              <a:spcBef>
                <a:spcPts val="0"/>
              </a:spcBef>
              <a:spcAft>
                <a:spcPts val="0"/>
              </a:spcAft>
              <a:buClr>
                <a:srgbClr val="343D58"/>
              </a:buClr>
              <a:buSzPts val="800"/>
              <a:buFont typeface="Arial"/>
              <a:buNone/>
            </a:pPr>
            <a:r>
              <a:rPr lang="en-US" sz="800">
                <a:solidFill>
                  <a:schemeClr val="dk1"/>
                </a:solidFill>
              </a:rPr>
              <a:t>(The main goal of the phenomenon that has come from the curriculum)</a:t>
            </a:r>
          </a:p>
          <a:p>
            <a:pPr marL="0" marR="0" lvl="0" indent="0" algn="l" rtl="0">
              <a:lnSpc>
                <a:spcPct val="100000"/>
              </a:lnSpc>
              <a:spcBef>
                <a:spcPts val="0"/>
              </a:spcBef>
              <a:spcAft>
                <a:spcPts val="0"/>
              </a:spcAft>
              <a:buClr>
                <a:srgbClr val="343D58"/>
              </a:buClr>
              <a:buSzPts val="800"/>
              <a:buFont typeface="Arial"/>
              <a:buNone/>
            </a:pPr>
            <a:r>
              <a:rPr lang="en-US" sz="800" b="1">
                <a:solidFill>
                  <a:schemeClr val="dk1"/>
                </a:solidFill>
              </a:rPr>
              <a:t>What are the goals for studying this phenomenon?</a:t>
            </a:r>
          </a:p>
          <a:p>
            <a:pPr marL="0" lvl="0" indent="0" algn="l" rtl="0">
              <a:spcBef>
                <a:spcPts val="0"/>
              </a:spcBef>
              <a:spcAft>
                <a:spcPts val="0"/>
              </a:spcAft>
              <a:buClr>
                <a:srgbClr val="343D58"/>
              </a:buClr>
              <a:buSzPts val="800"/>
              <a:buFont typeface="Arial"/>
              <a:buNone/>
            </a:pPr>
            <a:r>
              <a:rPr lang="en-US" sz="800">
                <a:solidFill>
                  <a:schemeClr val="dk1"/>
                </a:solidFill>
              </a:rPr>
              <a:t>(A description of the main goal for the phenomenon in your own words. What does the goal mean?)</a:t>
            </a:r>
          </a:p>
          <a:p>
            <a:pPr marL="0" marR="0" lvl="0" indent="0" algn="l" rtl="0">
              <a:lnSpc>
                <a:spcPct val="100000"/>
              </a:lnSpc>
              <a:spcBef>
                <a:spcPts val="0"/>
              </a:spcBef>
              <a:spcAft>
                <a:spcPts val="0"/>
              </a:spcAft>
              <a:buClr>
                <a:srgbClr val="343D58"/>
              </a:buClr>
              <a:buSzPts val="800"/>
              <a:buFont typeface="Arial"/>
              <a:buNone/>
            </a:pPr>
            <a:endParaRPr sz="1000" b="1">
              <a:solidFill>
                <a:schemeClr val="dk1"/>
              </a:solidFill>
            </a:endParaRPr>
          </a:p>
          <a:p>
            <a:pPr marL="0" marR="0" lvl="0" indent="0" algn="l" rtl="0">
              <a:lnSpc>
                <a:spcPct val="100000"/>
              </a:lnSpc>
              <a:spcBef>
                <a:spcPts val="0"/>
              </a:spcBef>
              <a:spcAft>
                <a:spcPts val="0"/>
              </a:spcAft>
              <a:buClr>
                <a:srgbClr val="343D58"/>
              </a:buClr>
              <a:buSzPts val="800"/>
              <a:buFont typeface="Arial"/>
              <a:buNone/>
            </a:pPr>
            <a:r>
              <a:rPr lang="en-US" sz="1000" b="1">
                <a:solidFill>
                  <a:schemeClr val="dk1"/>
                </a:solidFill>
              </a:rPr>
              <a:t>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643"/>
        <p:cNvGrpSpPr/>
        <p:nvPr/>
      </p:nvGrpSpPr>
      <p:grpSpPr>
        <a:xfrm>
          <a:off x="0" y="0"/>
          <a:ext cx="0" cy="0"/>
          <a:chOff x="0" y="0"/>
          <a:chExt cx="0" cy="0"/>
        </a:xfrm>
      </p:grpSpPr>
      <p:sp>
        <p:nvSpPr>
          <p:cNvPr id="644" name="Google Shape;644;p61"/>
          <p:cNvSpPr/>
          <p:nvPr/>
        </p:nvSpPr>
        <p:spPr>
          <a:xfrm>
            <a:off x="6350550" y="88938"/>
            <a:ext cx="5740200" cy="6680100"/>
          </a:xfrm>
          <a:prstGeom prst="roundRect">
            <a:avLst>
              <a:gd name="adj" fmla="val 2054"/>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645" name="Google Shape;645;p61"/>
          <p:cNvGrpSpPr/>
          <p:nvPr/>
        </p:nvGrpSpPr>
        <p:grpSpPr>
          <a:xfrm rot="444897">
            <a:off x="7474583" y="2549176"/>
            <a:ext cx="3998431" cy="2375652"/>
            <a:chOff x="4721575" y="1533375"/>
            <a:chExt cx="4755900" cy="2825700"/>
          </a:xfrm>
        </p:grpSpPr>
        <p:sp>
          <p:nvSpPr>
            <p:cNvPr id="646" name="Google Shape;646;p61"/>
            <p:cNvSpPr/>
            <p:nvPr/>
          </p:nvSpPr>
          <p:spPr>
            <a:xfrm rot="-217">
              <a:off x="4721575" y="1533525"/>
              <a:ext cx="4755900" cy="2825400"/>
            </a:xfrm>
            <a:prstGeom prst="roundRect">
              <a:avLst>
                <a:gd name="adj" fmla="val 6134"/>
              </a:avLst>
            </a:prstGeom>
            <a:solidFill>
              <a:srgbClr val="FFFFFF"/>
            </a:solidFill>
            <a:ln w="9525" cap="flat" cmpd="sng">
              <a:solidFill>
                <a:schemeClr val="accent3"/>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sz="900"/>
            </a:p>
          </p:txBody>
        </p:sp>
        <p:pic>
          <p:nvPicPr>
            <p:cNvPr id="647" name="Google Shape;647;p61"/>
            <p:cNvPicPr preferRelativeResize="0"/>
            <p:nvPr/>
          </p:nvPicPr>
          <p:blipFill>
            <a:blip r:embed="rId3">
              <a:alphaModFix/>
            </a:blip>
            <a:stretch>
              <a:fillRect/>
            </a:stretch>
          </p:blipFill>
          <p:spPr>
            <a:xfrm rot="100">
              <a:off x="5278080" y="3878602"/>
              <a:ext cx="307876" cy="85597"/>
            </a:xfrm>
            <a:prstGeom prst="rect">
              <a:avLst/>
            </a:prstGeom>
            <a:noFill/>
            <a:ln>
              <a:noFill/>
            </a:ln>
          </p:spPr>
        </p:pic>
        <p:pic>
          <p:nvPicPr>
            <p:cNvPr id="648" name="Google Shape;648;p61"/>
            <p:cNvPicPr preferRelativeResize="0"/>
            <p:nvPr/>
          </p:nvPicPr>
          <p:blipFill>
            <a:blip r:embed="rId4">
              <a:alphaModFix/>
            </a:blip>
            <a:stretch>
              <a:fillRect/>
            </a:stretch>
          </p:blipFill>
          <p:spPr>
            <a:xfrm>
              <a:off x="6792740" y="2205842"/>
              <a:ext cx="209770" cy="218513"/>
            </a:xfrm>
            <a:prstGeom prst="rect">
              <a:avLst/>
            </a:prstGeom>
            <a:noFill/>
            <a:ln>
              <a:noFill/>
            </a:ln>
          </p:spPr>
        </p:pic>
        <p:pic>
          <p:nvPicPr>
            <p:cNvPr id="649" name="Google Shape;649;p61"/>
            <p:cNvPicPr preferRelativeResize="0"/>
            <p:nvPr/>
          </p:nvPicPr>
          <p:blipFill>
            <a:blip r:embed="rId5">
              <a:alphaModFix/>
            </a:blip>
            <a:stretch>
              <a:fillRect/>
            </a:stretch>
          </p:blipFill>
          <p:spPr>
            <a:xfrm rot="129">
              <a:off x="5299422" y="3001911"/>
              <a:ext cx="261954" cy="199978"/>
            </a:xfrm>
            <a:prstGeom prst="rect">
              <a:avLst/>
            </a:prstGeom>
            <a:noFill/>
            <a:ln>
              <a:noFill/>
            </a:ln>
          </p:spPr>
        </p:pic>
        <p:pic>
          <p:nvPicPr>
            <p:cNvPr id="650" name="Google Shape;650;p61"/>
            <p:cNvPicPr preferRelativeResize="0"/>
            <p:nvPr/>
          </p:nvPicPr>
          <p:blipFill>
            <a:blip r:embed="rId6">
              <a:alphaModFix/>
            </a:blip>
            <a:stretch>
              <a:fillRect/>
            </a:stretch>
          </p:blipFill>
          <p:spPr>
            <a:xfrm rot="-30">
              <a:off x="5284208" y="3368359"/>
              <a:ext cx="295629" cy="291253"/>
            </a:xfrm>
            <a:prstGeom prst="rect">
              <a:avLst/>
            </a:prstGeom>
            <a:noFill/>
            <a:ln>
              <a:noFill/>
            </a:ln>
          </p:spPr>
        </p:pic>
        <p:pic>
          <p:nvPicPr>
            <p:cNvPr id="651" name="Google Shape;651;p61"/>
            <p:cNvPicPr preferRelativeResize="0"/>
            <p:nvPr/>
          </p:nvPicPr>
          <p:blipFill>
            <a:blip r:embed="rId7">
              <a:alphaModFix/>
            </a:blip>
            <a:stretch>
              <a:fillRect/>
            </a:stretch>
          </p:blipFill>
          <p:spPr>
            <a:xfrm>
              <a:off x="5340521" y="2164788"/>
              <a:ext cx="179759" cy="300603"/>
            </a:xfrm>
            <a:prstGeom prst="rect">
              <a:avLst/>
            </a:prstGeom>
            <a:noFill/>
            <a:ln>
              <a:noFill/>
            </a:ln>
          </p:spPr>
        </p:pic>
        <p:pic>
          <p:nvPicPr>
            <p:cNvPr id="652" name="Google Shape;652;p61"/>
            <p:cNvPicPr preferRelativeResize="0"/>
            <p:nvPr/>
          </p:nvPicPr>
          <p:blipFill>
            <a:blip r:embed="rId8">
              <a:alphaModFix/>
            </a:blip>
            <a:stretch>
              <a:fillRect/>
            </a:stretch>
          </p:blipFill>
          <p:spPr>
            <a:xfrm rot="-31">
              <a:off x="5319749" y="2560727"/>
              <a:ext cx="221300" cy="273200"/>
            </a:xfrm>
            <a:prstGeom prst="rect">
              <a:avLst/>
            </a:prstGeom>
            <a:noFill/>
            <a:ln>
              <a:noFill/>
            </a:ln>
          </p:spPr>
        </p:pic>
        <p:pic>
          <p:nvPicPr>
            <p:cNvPr id="653" name="Google Shape;653;p61"/>
            <p:cNvPicPr preferRelativeResize="0"/>
            <p:nvPr/>
          </p:nvPicPr>
          <p:blipFill>
            <a:blip r:embed="rId9">
              <a:alphaModFix/>
            </a:blip>
            <a:stretch>
              <a:fillRect/>
            </a:stretch>
          </p:blipFill>
          <p:spPr>
            <a:xfrm rot="-97">
              <a:off x="6764671" y="2572518"/>
              <a:ext cx="286681" cy="265192"/>
            </a:xfrm>
            <a:prstGeom prst="rect">
              <a:avLst/>
            </a:prstGeom>
            <a:noFill/>
            <a:ln>
              <a:noFill/>
            </a:ln>
          </p:spPr>
        </p:pic>
        <p:sp>
          <p:nvSpPr>
            <p:cNvPr id="654" name="Google Shape;654;p61"/>
            <p:cNvSpPr/>
            <p:nvPr/>
          </p:nvSpPr>
          <p:spPr>
            <a:xfrm>
              <a:off x="4924425" y="2171700"/>
              <a:ext cx="286800" cy="286800"/>
            </a:xfrm>
            <a:prstGeom prst="roundRect">
              <a:avLst>
                <a:gd name="adj" fmla="val 16667"/>
              </a:avLst>
            </a:prstGeom>
            <a:solidFill>
              <a:schemeClr val="lt1"/>
            </a:solidFill>
            <a:ln w="9525" cap="flat" cmpd="sng">
              <a:solidFill>
                <a:srgbClr val="9FC9EB"/>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5" name="Google Shape;655;p61"/>
            <p:cNvSpPr txBox="1"/>
            <p:nvPr/>
          </p:nvSpPr>
          <p:spPr>
            <a:xfrm>
              <a:off x="5596350" y="2191800"/>
              <a:ext cx="795300" cy="2466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US" sz="700" b="1">
                  <a:solidFill>
                    <a:srgbClr val="9FC9EB"/>
                  </a:solidFill>
                </a:rPr>
                <a:t>I listened</a:t>
              </a:r>
            </a:p>
          </p:txBody>
        </p:sp>
        <p:sp>
          <p:nvSpPr>
            <p:cNvPr id="656" name="Google Shape;656;p61"/>
            <p:cNvSpPr/>
            <p:nvPr/>
          </p:nvSpPr>
          <p:spPr>
            <a:xfrm>
              <a:off x="4924425" y="2561725"/>
              <a:ext cx="286800" cy="286800"/>
            </a:xfrm>
            <a:prstGeom prst="roundRect">
              <a:avLst>
                <a:gd name="adj" fmla="val 16667"/>
              </a:avLst>
            </a:prstGeom>
            <a:solidFill>
              <a:schemeClr val="lt1"/>
            </a:solidFill>
            <a:ln w="9525" cap="flat" cmpd="sng">
              <a:solidFill>
                <a:srgbClr val="9FC9EB"/>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7" name="Google Shape;657;p61"/>
            <p:cNvSpPr txBox="1"/>
            <p:nvPr/>
          </p:nvSpPr>
          <p:spPr>
            <a:xfrm>
              <a:off x="5596350" y="2581825"/>
              <a:ext cx="795300" cy="2466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US" sz="700" b="1">
                  <a:solidFill>
                    <a:srgbClr val="9FC9EB"/>
                  </a:solidFill>
                </a:rPr>
                <a:t>I wrote</a:t>
              </a:r>
            </a:p>
          </p:txBody>
        </p:sp>
        <p:sp>
          <p:nvSpPr>
            <p:cNvPr id="658" name="Google Shape;658;p61"/>
            <p:cNvSpPr/>
            <p:nvPr/>
          </p:nvSpPr>
          <p:spPr>
            <a:xfrm>
              <a:off x="4924425" y="2963163"/>
              <a:ext cx="286800" cy="286800"/>
            </a:xfrm>
            <a:prstGeom prst="roundRect">
              <a:avLst>
                <a:gd name="adj" fmla="val 16667"/>
              </a:avLst>
            </a:prstGeom>
            <a:solidFill>
              <a:schemeClr val="lt1"/>
            </a:solidFill>
            <a:ln w="9525" cap="flat" cmpd="sng">
              <a:solidFill>
                <a:srgbClr val="9FC9EB"/>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9" name="Google Shape;659;p61"/>
            <p:cNvSpPr txBox="1"/>
            <p:nvPr/>
          </p:nvSpPr>
          <p:spPr>
            <a:xfrm>
              <a:off x="5596346" y="2983250"/>
              <a:ext cx="921600" cy="2466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US" sz="700" b="1">
                  <a:solidFill>
                    <a:srgbClr val="9FC9EB"/>
                  </a:solidFill>
                </a:rPr>
                <a:t>I discussed</a:t>
              </a:r>
            </a:p>
          </p:txBody>
        </p:sp>
        <p:sp>
          <p:nvSpPr>
            <p:cNvPr id="660" name="Google Shape;660;p61"/>
            <p:cNvSpPr/>
            <p:nvPr/>
          </p:nvSpPr>
          <p:spPr>
            <a:xfrm>
              <a:off x="4924425" y="3382275"/>
              <a:ext cx="286800" cy="286800"/>
            </a:xfrm>
            <a:prstGeom prst="roundRect">
              <a:avLst>
                <a:gd name="adj" fmla="val 16667"/>
              </a:avLst>
            </a:prstGeom>
            <a:solidFill>
              <a:schemeClr val="lt1"/>
            </a:solidFill>
            <a:ln w="9525" cap="flat" cmpd="sng">
              <a:solidFill>
                <a:srgbClr val="9FC9EB"/>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1" name="Google Shape;661;p61"/>
            <p:cNvSpPr txBox="1"/>
            <p:nvPr/>
          </p:nvSpPr>
          <p:spPr>
            <a:xfrm>
              <a:off x="5596350" y="3402375"/>
              <a:ext cx="795300" cy="2466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US" sz="700" b="1">
                  <a:solidFill>
                    <a:srgbClr val="9FC9EB"/>
                  </a:solidFill>
                </a:rPr>
                <a:t>I explored</a:t>
              </a:r>
            </a:p>
          </p:txBody>
        </p:sp>
        <p:sp>
          <p:nvSpPr>
            <p:cNvPr id="662" name="Google Shape;662;p61"/>
            <p:cNvSpPr/>
            <p:nvPr/>
          </p:nvSpPr>
          <p:spPr>
            <a:xfrm>
              <a:off x="4924425" y="3778000"/>
              <a:ext cx="286800" cy="286800"/>
            </a:xfrm>
            <a:prstGeom prst="roundRect">
              <a:avLst>
                <a:gd name="adj" fmla="val 16667"/>
              </a:avLst>
            </a:prstGeom>
            <a:solidFill>
              <a:schemeClr val="lt1"/>
            </a:solidFill>
            <a:ln w="9525" cap="flat" cmpd="sng">
              <a:solidFill>
                <a:srgbClr val="9FC9EB"/>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3" name="Google Shape;663;p61"/>
            <p:cNvSpPr txBox="1"/>
            <p:nvPr/>
          </p:nvSpPr>
          <p:spPr>
            <a:xfrm>
              <a:off x="5596350" y="3798100"/>
              <a:ext cx="795300" cy="2466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US" sz="700" b="1">
                  <a:solidFill>
                    <a:srgbClr val="9FC9EB"/>
                  </a:solidFill>
                </a:rPr>
                <a:t>Like this</a:t>
              </a:r>
            </a:p>
          </p:txBody>
        </p:sp>
        <p:sp>
          <p:nvSpPr>
            <p:cNvPr id="664" name="Google Shape;664;p61"/>
            <p:cNvSpPr/>
            <p:nvPr/>
          </p:nvSpPr>
          <p:spPr>
            <a:xfrm>
              <a:off x="6391650" y="2171700"/>
              <a:ext cx="286800" cy="286800"/>
            </a:xfrm>
            <a:prstGeom prst="roundRect">
              <a:avLst>
                <a:gd name="adj" fmla="val 16667"/>
              </a:avLst>
            </a:prstGeom>
            <a:solidFill>
              <a:schemeClr val="lt1"/>
            </a:solidFill>
            <a:ln w="9525" cap="flat" cmpd="sng">
              <a:solidFill>
                <a:srgbClr val="9FC9EB"/>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5" name="Google Shape;665;p61"/>
            <p:cNvSpPr txBox="1"/>
            <p:nvPr/>
          </p:nvSpPr>
          <p:spPr>
            <a:xfrm>
              <a:off x="7063575" y="2191800"/>
              <a:ext cx="795300" cy="2466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US" sz="700" b="1">
                  <a:solidFill>
                    <a:srgbClr val="9FC9EB"/>
                  </a:solidFill>
                </a:rPr>
                <a:t>I read</a:t>
              </a:r>
            </a:p>
          </p:txBody>
        </p:sp>
        <p:sp>
          <p:nvSpPr>
            <p:cNvPr id="666" name="Google Shape;666;p61"/>
            <p:cNvSpPr/>
            <p:nvPr/>
          </p:nvSpPr>
          <p:spPr>
            <a:xfrm>
              <a:off x="6391650" y="2561725"/>
              <a:ext cx="286800" cy="286800"/>
            </a:xfrm>
            <a:prstGeom prst="roundRect">
              <a:avLst>
                <a:gd name="adj" fmla="val 16667"/>
              </a:avLst>
            </a:prstGeom>
            <a:solidFill>
              <a:schemeClr val="lt1"/>
            </a:solidFill>
            <a:ln w="9525" cap="flat" cmpd="sng">
              <a:solidFill>
                <a:srgbClr val="9FC9EB"/>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7" name="Google Shape;667;p61"/>
            <p:cNvSpPr txBox="1"/>
            <p:nvPr/>
          </p:nvSpPr>
          <p:spPr>
            <a:xfrm>
              <a:off x="7063575" y="2581825"/>
              <a:ext cx="795300" cy="2466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US" sz="700" b="1">
                  <a:solidFill>
                    <a:srgbClr val="9FC9EB"/>
                  </a:solidFill>
                </a:rPr>
                <a:t>I drew</a:t>
              </a:r>
            </a:p>
          </p:txBody>
        </p:sp>
        <p:sp>
          <p:nvSpPr>
            <p:cNvPr id="668" name="Google Shape;668;p61"/>
            <p:cNvSpPr/>
            <p:nvPr/>
          </p:nvSpPr>
          <p:spPr>
            <a:xfrm>
              <a:off x="6391650" y="2963163"/>
              <a:ext cx="286800" cy="286800"/>
            </a:xfrm>
            <a:prstGeom prst="roundRect">
              <a:avLst>
                <a:gd name="adj" fmla="val 16667"/>
              </a:avLst>
            </a:prstGeom>
            <a:solidFill>
              <a:schemeClr val="lt1"/>
            </a:solidFill>
            <a:ln w="9525" cap="flat" cmpd="sng">
              <a:solidFill>
                <a:srgbClr val="9FC9EB"/>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9" name="Google Shape;669;p61"/>
            <p:cNvSpPr txBox="1"/>
            <p:nvPr/>
          </p:nvSpPr>
          <p:spPr>
            <a:xfrm>
              <a:off x="7063575" y="2983263"/>
              <a:ext cx="795300" cy="2466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US" sz="700" b="1">
                  <a:solidFill>
                    <a:srgbClr val="9FC9EB"/>
                  </a:solidFill>
                </a:rPr>
                <a:t>I built</a:t>
              </a:r>
            </a:p>
          </p:txBody>
        </p:sp>
        <p:sp>
          <p:nvSpPr>
            <p:cNvPr id="670" name="Google Shape;670;p61"/>
            <p:cNvSpPr/>
            <p:nvPr/>
          </p:nvSpPr>
          <p:spPr>
            <a:xfrm>
              <a:off x="6391650" y="3382275"/>
              <a:ext cx="286800" cy="286800"/>
            </a:xfrm>
            <a:prstGeom prst="roundRect">
              <a:avLst>
                <a:gd name="adj" fmla="val 16667"/>
              </a:avLst>
            </a:prstGeom>
            <a:solidFill>
              <a:schemeClr val="lt1"/>
            </a:solidFill>
            <a:ln w="9525" cap="flat" cmpd="sng">
              <a:solidFill>
                <a:srgbClr val="9FC9EB"/>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1" name="Google Shape;671;p61"/>
            <p:cNvSpPr txBox="1"/>
            <p:nvPr/>
          </p:nvSpPr>
          <p:spPr>
            <a:xfrm>
              <a:off x="7063572" y="3402383"/>
              <a:ext cx="1044600" cy="2466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US" sz="700" b="1">
                  <a:solidFill>
                    <a:srgbClr val="9FC9EB"/>
                  </a:solidFill>
                </a:rPr>
                <a:t>I worked alone</a:t>
              </a:r>
            </a:p>
          </p:txBody>
        </p:sp>
        <p:sp>
          <p:nvSpPr>
            <p:cNvPr id="672" name="Google Shape;672;p61"/>
            <p:cNvSpPr/>
            <p:nvPr/>
          </p:nvSpPr>
          <p:spPr>
            <a:xfrm>
              <a:off x="6391650" y="3778000"/>
              <a:ext cx="286800" cy="286800"/>
            </a:xfrm>
            <a:prstGeom prst="roundRect">
              <a:avLst>
                <a:gd name="adj" fmla="val 16667"/>
              </a:avLst>
            </a:prstGeom>
            <a:solidFill>
              <a:schemeClr val="lt1"/>
            </a:solidFill>
            <a:ln w="9525" cap="flat" cmpd="sng">
              <a:solidFill>
                <a:srgbClr val="9FC9EB"/>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3" name="Google Shape;673;p61"/>
            <p:cNvSpPr txBox="1"/>
            <p:nvPr/>
          </p:nvSpPr>
          <p:spPr>
            <a:xfrm>
              <a:off x="7266865" y="3798110"/>
              <a:ext cx="923400" cy="2466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US" sz="700" b="1">
                  <a:solidFill>
                    <a:srgbClr val="9FC9EB"/>
                  </a:solidFill>
                </a:rPr>
                <a:t>I worked in a group</a:t>
              </a:r>
            </a:p>
          </p:txBody>
        </p:sp>
        <p:sp>
          <p:nvSpPr>
            <p:cNvPr id="674" name="Google Shape;674;p61"/>
            <p:cNvSpPr/>
            <p:nvPr/>
          </p:nvSpPr>
          <p:spPr>
            <a:xfrm>
              <a:off x="7858875" y="2171700"/>
              <a:ext cx="286800" cy="286800"/>
            </a:xfrm>
            <a:prstGeom prst="roundRect">
              <a:avLst>
                <a:gd name="adj" fmla="val 16667"/>
              </a:avLst>
            </a:prstGeom>
            <a:solidFill>
              <a:schemeClr val="lt1"/>
            </a:solidFill>
            <a:ln w="9525" cap="flat" cmpd="sng">
              <a:solidFill>
                <a:srgbClr val="9FC9EB"/>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5" name="Google Shape;675;p61"/>
            <p:cNvSpPr txBox="1"/>
            <p:nvPr/>
          </p:nvSpPr>
          <p:spPr>
            <a:xfrm>
              <a:off x="8530800" y="2191800"/>
              <a:ext cx="795300" cy="2466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US" sz="700" b="1">
                  <a:solidFill>
                    <a:srgbClr val="9FC9EB"/>
                  </a:solidFill>
                </a:rPr>
                <a:t>I composed</a:t>
              </a:r>
            </a:p>
          </p:txBody>
        </p:sp>
        <p:sp>
          <p:nvSpPr>
            <p:cNvPr id="676" name="Google Shape;676;p61"/>
            <p:cNvSpPr/>
            <p:nvPr/>
          </p:nvSpPr>
          <p:spPr>
            <a:xfrm>
              <a:off x="7858875" y="2561725"/>
              <a:ext cx="286800" cy="286800"/>
            </a:xfrm>
            <a:prstGeom prst="roundRect">
              <a:avLst>
                <a:gd name="adj" fmla="val 16667"/>
              </a:avLst>
            </a:prstGeom>
            <a:solidFill>
              <a:schemeClr val="lt1"/>
            </a:solidFill>
            <a:ln w="9525" cap="flat" cmpd="sng">
              <a:solidFill>
                <a:srgbClr val="9FC9EB"/>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7" name="Google Shape;677;p61"/>
            <p:cNvSpPr txBox="1"/>
            <p:nvPr/>
          </p:nvSpPr>
          <p:spPr>
            <a:xfrm>
              <a:off x="8530800" y="2581825"/>
              <a:ext cx="795300" cy="2466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US" sz="700" b="1">
                  <a:solidFill>
                    <a:srgbClr val="9FC9EB"/>
                  </a:solidFill>
                </a:rPr>
                <a:t>I coded</a:t>
              </a:r>
            </a:p>
            <a:p>
              <a:pPr marL="0" lvl="0" indent="0" algn="l" rtl="0">
                <a:spcBef>
                  <a:spcPts val="0"/>
                </a:spcBef>
                <a:spcAft>
                  <a:spcPts val="0"/>
                </a:spcAft>
                <a:buNone/>
              </a:pPr>
              <a:endParaRPr sz="700" b="1">
                <a:solidFill>
                  <a:srgbClr val="9FC9EB"/>
                </a:solidFill>
              </a:endParaRPr>
            </a:p>
          </p:txBody>
        </p:sp>
        <p:sp>
          <p:nvSpPr>
            <p:cNvPr id="678" name="Google Shape;678;p61"/>
            <p:cNvSpPr/>
            <p:nvPr/>
          </p:nvSpPr>
          <p:spPr>
            <a:xfrm>
              <a:off x="7858875" y="2963163"/>
              <a:ext cx="286800" cy="286800"/>
            </a:xfrm>
            <a:prstGeom prst="roundRect">
              <a:avLst>
                <a:gd name="adj" fmla="val 16667"/>
              </a:avLst>
            </a:prstGeom>
            <a:solidFill>
              <a:schemeClr val="lt1"/>
            </a:solidFill>
            <a:ln w="9525" cap="flat" cmpd="sng">
              <a:solidFill>
                <a:srgbClr val="9FC9EB"/>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9" name="Google Shape;679;p61"/>
            <p:cNvSpPr txBox="1"/>
            <p:nvPr/>
          </p:nvSpPr>
          <p:spPr>
            <a:xfrm>
              <a:off x="8274975" y="2983275"/>
              <a:ext cx="1202400" cy="2466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US" sz="700" b="1">
                  <a:solidFill>
                    <a:srgbClr val="9FC9EB"/>
                  </a:solidFill>
                </a:rPr>
                <a:t>Something else – what? </a:t>
              </a:r>
            </a:p>
            <a:p>
              <a:pPr marL="0" lvl="0" indent="0" algn="l" rtl="0">
                <a:spcBef>
                  <a:spcPts val="0"/>
                </a:spcBef>
                <a:spcAft>
                  <a:spcPts val="0"/>
                </a:spcAft>
                <a:buNone/>
              </a:pPr>
              <a:r>
                <a:rPr lang="en-US" sz="700" b="1">
                  <a:solidFill>
                    <a:srgbClr val="9FC9EB"/>
                  </a:solidFill>
                </a:rPr>
                <a:t>Write or draw below:</a:t>
              </a:r>
            </a:p>
          </p:txBody>
        </p:sp>
        <p:pic>
          <p:nvPicPr>
            <p:cNvPr id="680" name="Google Shape;680;p61"/>
            <p:cNvPicPr preferRelativeResize="0"/>
            <p:nvPr/>
          </p:nvPicPr>
          <p:blipFill>
            <a:blip r:embed="rId10">
              <a:alphaModFix/>
            </a:blip>
            <a:stretch>
              <a:fillRect/>
            </a:stretch>
          </p:blipFill>
          <p:spPr>
            <a:xfrm>
              <a:off x="6776776" y="3795703"/>
              <a:ext cx="490098" cy="231297"/>
            </a:xfrm>
            <a:prstGeom prst="rect">
              <a:avLst/>
            </a:prstGeom>
            <a:noFill/>
            <a:ln>
              <a:noFill/>
            </a:ln>
          </p:spPr>
        </p:pic>
        <p:pic>
          <p:nvPicPr>
            <p:cNvPr id="681" name="Google Shape;681;p61"/>
            <p:cNvPicPr preferRelativeResize="0"/>
            <p:nvPr/>
          </p:nvPicPr>
          <p:blipFill>
            <a:blip r:embed="rId11">
              <a:alphaModFix/>
            </a:blip>
            <a:stretch>
              <a:fillRect/>
            </a:stretch>
          </p:blipFill>
          <p:spPr>
            <a:xfrm>
              <a:off x="6766638" y="3394688"/>
              <a:ext cx="261950" cy="261975"/>
            </a:xfrm>
            <a:prstGeom prst="rect">
              <a:avLst/>
            </a:prstGeom>
            <a:noFill/>
            <a:ln>
              <a:noFill/>
            </a:ln>
          </p:spPr>
        </p:pic>
        <p:pic>
          <p:nvPicPr>
            <p:cNvPr id="682" name="Google Shape;682;p61"/>
            <p:cNvPicPr preferRelativeResize="0"/>
            <p:nvPr/>
          </p:nvPicPr>
          <p:blipFill>
            <a:blip r:embed="rId12">
              <a:alphaModFix/>
            </a:blip>
            <a:stretch>
              <a:fillRect/>
            </a:stretch>
          </p:blipFill>
          <p:spPr>
            <a:xfrm rot="2699896">
              <a:off x="6801843" y="2917461"/>
              <a:ext cx="232664" cy="350926"/>
            </a:xfrm>
            <a:prstGeom prst="rect">
              <a:avLst/>
            </a:prstGeom>
            <a:noFill/>
            <a:ln>
              <a:noFill/>
            </a:ln>
          </p:spPr>
        </p:pic>
        <p:pic>
          <p:nvPicPr>
            <p:cNvPr id="683" name="Google Shape;683;p61"/>
            <p:cNvPicPr preferRelativeResize="0"/>
            <p:nvPr/>
          </p:nvPicPr>
          <p:blipFill>
            <a:blip r:embed="rId13">
              <a:alphaModFix/>
            </a:blip>
            <a:stretch>
              <a:fillRect/>
            </a:stretch>
          </p:blipFill>
          <p:spPr>
            <a:xfrm>
              <a:off x="8244000" y="2576308"/>
              <a:ext cx="307875" cy="242030"/>
            </a:xfrm>
            <a:prstGeom prst="rect">
              <a:avLst/>
            </a:prstGeom>
            <a:noFill/>
            <a:ln>
              <a:noFill/>
            </a:ln>
          </p:spPr>
        </p:pic>
        <p:pic>
          <p:nvPicPr>
            <p:cNvPr id="684" name="Google Shape;684;p61"/>
            <p:cNvPicPr preferRelativeResize="0"/>
            <p:nvPr/>
          </p:nvPicPr>
          <p:blipFill>
            <a:blip r:embed="rId14">
              <a:alphaModFix/>
            </a:blip>
            <a:stretch>
              <a:fillRect/>
            </a:stretch>
          </p:blipFill>
          <p:spPr>
            <a:xfrm>
              <a:off x="8274967" y="2178317"/>
              <a:ext cx="221373" cy="275683"/>
            </a:xfrm>
            <a:prstGeom prst="rect">
              <a:avLst/>
            </a:prstGeom>
            <a:noFill/>
            <a:ln>
              <a:noFill/>
            </a:ln>
          </p:spPr>
        </p:pic>
        <p:sp>
          <p:nvSpPr>
            <p:cNvPr id="685" name="Google Shape;685;p61"/>
            <p:cNvSpPr txBox="1"/>
            <p:nvPr/>
          </p:nvSpPr>
          <p:spPr>
            <a:xfrm>
              <a:off x="4721575" y="1715550"/>
              <a:ext cx="4755900" cy="2466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US" sz="1200" b="1">
                  <a:solidFill>
                    <a:srgbClr val="9FC9EB"/>
                  </a:solidFill>
                </a:rPr>
                <a:t>What did you do and what did you learn?</a:t>
              </a:r>
            </a:p>
          </p:txBody>
        </p:sp>
      </p:grpSp>
      <p:sp>
        <p:nvSpPr>
          <p:cNvPr id="686" name="Google Shape;686;p61"/>
          <p:cNvSpPr/>
          <p:nvPr/>
        </p:nvSpPr>
        <p:spPr>
          <a:xfrm>
            <a:off x="6543425" y="5752575"/>
            <a:ext cx="563100" cy="562500"/>
          </a:xfrm>
          <a:prstGeom prst="ellipse">
            <a:avLst/>
          </a:prstGeom>
          <a:solidFill>
            <a:srgbClr val="FFEA77"/>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7" name="Google Shape;687;p61"/>
          <p:cNvSpPr/>
          <p:nvPr/>
        </p:nvSpPr>
        <p:spPr>
          <a:xfrm>
            <a:off x="7147623" y="5752575"/>
            <a:ext cx="563100" cy="562500"/>
          </a:xfrm>
          <a:prstGeom prst="ellipse">
            <a:avLst/>
          </a:prstGeom>
          <a:solidFill>
            <a:srgbClr val="FFEA77"/>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8" name="Google Shape;688;p61"/>
          <p:cNvSpPr/>
          <p:nvPr/>
        </p:nvSpPr>
        <p:spPr>
          <a:xfrm>
            <a:off x="7751821" y="5752575"/>
            <a:ext cx="563100" cy="562500"/>
          </a:xfrm>
          <a:prstGeom prst="ellipse">
            <a:avLst/>
          </a:prstGeom>
          <a:solidFill>
            <a:srgbClr val="FFEA77"/>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9" name="Google Shape;689;p61"/>
          <p:cNvSpPr/>
          <p:nvPr/>
        </p:nvSpPr>
        <p:spPr>
          <a:xfrm>
            <a:off x="8350262" y="5745650"/>
            <a:ext cx="563100" cy="562500"/>
          </a:xfrm>
          <a:prstGeom prst="ellipse">
            <a:avLst/>
          </a:prstGeom>
          <a:solidFill>
            <a:srgbClr val="FFEA77"/>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690" name="Google Shape;690;p61"/>
          <p:cNvGrpSpPr/>
          <p:nvPr/>
        </p:nvGrpSpPr>
        <p:grpSpPr>
          <a:xfrm>
            <a:off x="8746949" y="683811"/>
            <a:ext cx="3042900" cy="1637400"/>
            <a:chOff x="3500537" y="512386"/>
            <a:chExt cx="3042900" cy="1637400"/>
          </a:xfrm>
        </p:grpSpPr>
        <p:sp>
          <p:nvSpPr>
            <p:cNvPr id="691" name="Google Shape;691;p61"/>
            <p:cNvSpPr/>
            <p:nvPr/>
          </p:nvSpPr>
          <p:spPr>
            <a:xfrm>
              <a:off x="3500537" y="512386"/>
              <a:ext cx="3042900" cy="1637400"/>
            </a:xfrm>
            <a:prstGeom prst="roundRect">
              <a:avLst>
                <a:gd name="adj" fmla="val 6134"/>
              </a:avLst>
            </a:prstGeom>
            <a:solidFill>
              <a:srgbClr val="F5A3C7"/>
            </a:solidFill>
            <a:ln w="28575" cap="flat" cmpd="sng">
              <a:solidFill>
                <a:schemeClr val="accent4"/>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2" name="Google Shape;692;p61"/>
            <p:cNvSpPr/>
            <p:nvPr/>
          </p:nvSpPr>
          <p:spPr>
            <a:xfrm>
              <a:off x="3551825" y="1288825"/>
              <a:ext cx="2940300" cy="807600"/>
            </a:xfrm>
            <a:prstGeom prst="roundRect">
              <a:avLst>
                <a:gd name="adj" fmla="val 12264"/>
              </a:avLst>
            </a:prstGeom>
            <a:solidFill>
              <a:srgbClr val="FFFFFF"/>
            </a:solidFill>
            <a:ln w="2857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3" name="Google Shape;693;p61"/>
            <p:cNvSpPr txBox="1"/>
            <p:nvPr/>
          </p:nvSpPr>
          <p:spPr>
            <a:xfrm rot="-1554">
              <a:off x="3646725" y="1289119"/>
              <a:ext cx="1327200" cy="301200"/>
            </a:xfrm>
            <a:prstGeom prst="rect">
              <a:avLst/>
            </a:prstGeom>
            <a:noFill/>
            <a:ln>
              <a:noFill/>
            </a:ln>
          </p:spPr>
          <p:txBody>
            <a:bodyPr spcFirstLastPara="1" wrap="square" lIns="18000" tIns="0" rIns="0" bIns="0" anchor="t" anchorCtr="0">
              <a:noAutofit/>
            </a:bodyPr>
            <a:lstStyle/>
            <a:p>
              <a:pPr marL="0" marR="0" lvl="0" indent="0" algn="l" rtl="0">
                <a:lnSpc>
                  <a:spcPct val="90000"/>
                </a:lnSpc>
                <a:spcBef>
                  <a:spcPts val="600"/>
                </a:spcBef>
                <a:spcAft>
                  <a:spcPts val="0"/>
                </a:spcAft>
                <a:buClr>
                  <a:srgbClr val="343D58"/>
                </a:buClr>
                <a:buSzPts val="800"/>
                <a:buFont typeface="Arial"/>
                <a:buNone/>
              </a:pPr>
              <a:r>
                <a:rPr lang="en-US" sz="900" b="1">
                  <a:solidFill>
                    <a:srgbClr val="F5A3C7"/>
                  </a:solidFill>
                </a:rPr>
                <a:t>What do you already know about the phenomenon?</a:t>
              </a:r>
            </a:p>
          </p:txBody>
        </p:sp>
        <p:sp>
          <p:nvSpPr>
            <p:cNvPr id="694" name="Google Shape;694;p61"/>
            <p:cNvSpPr txBox="1"/>
            <p:nvPr/>
          </p:nvSpPr>
          <p:spPr>
            <a:xfrm rot="-1084">
              <a:off x="3646587" y="562862"/>
              <a:ext cx="1902600" cy="391500"/>
            </a:xfrm>
            <a:prstGeom prst="rect">
              <a:avLst/>
            </a:prstGeom>
            <a:noFill/>
            <a:ln>
              <a:noFill/>
            </a:ln>
          </p:spPr>
          <p:txBody>
            <a:bodyPr spcFirstLastPara="1" wrap="square" lIns="18000" tIns="0" rIns="0" bIns="0" anchor="t" anchorCtr="0">
              <a:noAutofit/>
            </a:bodyPr>
            <a:lstStyle/>
            <a:p>
              <a:pPr marL="0" marR="0" lvl="0" indent="0" algn="l" rtl="0">
                <a:lnSpc>
                  <a:spcPct val="90000"/>
                </a:lnSpc>
                <a:spcBef>
                  <a:spcPts val="600"/>
                </a:spcBef>
                <a:spcAft>
                  <a:spcPts val="0"/>
                </a:spcAft>
                <a:buClr>
                  <a:srgbClr val="343D58"/>
                </a:buClr>
                <a:buSzPts val="800"/>
                <a:buFont typeface="Arial"/>
                <a:buNone/>
              </a:pPr>
              <a:r>
                <a:rPr lang="en-US" sz="900" b="1">
                  <a:solidFill>
                    <a:srgbClr val="FFFFFF"/>
                  </a:solidFill>
                </a:rPr>
                <a:t>Goals and concepts of learning.</a:t>
              </a:r>
            </a:p>
          </p:txBody>
        </p:sp>
      </p:grpSp>
      <p:sp>
        <p:nvSpPr>
          <p:cNvPr id="695" name="Google Shape;695;p61"/>
          <p:cNvSpPr txBox="1"/>
          <p:nvPr/>
        </p:nvSpPr>
        <p:spPr>
          <a:xfrm>
            <a:off x="6350550" y="165575"/>
            <a:ext cx="5740200" cy="512700"/>
          </a:xfrm>
          <a:prstGeom prst="rect">
            <a:avLst/>
          </a:prstGeom>
          <a:noFill/>
          <a:ln>
            <a:noFill/>
          </a:ln>
        </p:spPr>
        <p:txBody>
          <a:bodyPr spcFirstLastPara="1" wrap="square" lIns="91425" tIns="91425" rIns="91425" bIns="91425" anchor="t" anchorCtr="0">
            <a:noAutofit/>
          </a:bodyPr>
          <a:lstStyle/>
          <a:p>
            <a:pPr marL="457200" lvl="0" indent="0" algn="ctr" rtl="0">
              <a:spcBef>
                <a:spcPts val="0"/>
              </a:spcBef>
              <a:spcAft>
                <a:spcPts val="0"/>
              </a:spcAft>
              <a:buNone/>
            </a:pPr>
            <a:r>
              <a:rPr lang="en-US" sz="1800" b="1">
                <a:solidFill>
                  <a:srgbClr val="FFFFFF"/>
                </a:solidFill>
              </a:rPr>
              <a:t>Write the phenomenon here</a:t>
            </a:r>
          </a:p>
        </p:txBody>
      </p:sp>
      <p:grpSp>
        <p:nvGrpSpPr>
          <p:cNvPr id="696" name="Google Shape;696;p61"/>
          <p:cNvGrpSpPr/>
          <p:nvPr/>
        </p:nvGrpSpPr>
        <p:grpSpPr>
          <a:xfrm rot="-642459">
            <a:off x="6593549" y="821461"/>
            <a:ext cx="1637729" cy="1663885"/>
            <a:chOff x="4920500" y="576242"/>
            <a:chExt cx="1637709" cy="1663865"/>
          </a:xfrm>
        </p:grpSpPr>
        <p:sp>
          <p:nvSpPr>
            <p:cNvPr id="697" name="Google Shape;697;p61"/>
            <p:cNvSpPr/>
            <p:nvPr/>
          </p:nvSpPr>
          <p:spPr>
            <a:xfrm>
              <a:off x="4920509" y="576242"/>
              <a:ext cx="1637700" cy="1637700"/>
            </a:xfrm>
            <a:prstGeom prst="roundRect">
              <a:avLst>
                <a:gd name="adj" fmla="val 6134"/>
              </a:avLst>
            </a:prstGeom>
            <a:solidFill>
              <a:srgbClr val="FFFFFF"/>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8" name="Google Shape;698;p61"/>
            <p:cNvSpPr/>
            <p:nvPr/>
          </p:nvSpPr>
          <p:spPr>
            <a:xfrm>
              <a:off x="4992641" y="649041"/>
              <a:ext cx="1493400" cy="1194300"/>
            </a:xfrm>
            <a:prstGeom prst="roundRect">
              <a:avLst>
                <a:gd name="adj" fmla="val 6134"/>
              </a:avLst>
            </a:prstGeom>
            <a:solidFill>
              <a:srgbClr val="FFFFFF"/>
            </a:solidFill>
            <a:ln w="2857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9" name="Google Shape;699;p61"/>
            <p:cNvSpPr txBox="1"/>
            <p:nvPr/>
          </p:nvSpPr>
          <p:spPr>
            <a:xfrm rot="-1259">
              <a:off x="4920500" y="1871107"/>
              <a:ext cx="1637700" cy="368700"/>
            </a:xfrm>
            <a:prstGeom prst="rect">
              <a:avLst/>
            </a:prstGeom>
            <a:noFill/>
            <a:ln>
              <a:noFill/>
            </a:ln>
          </p:spPr>
          <p:txBody>
            <a:bodyPr spcFirstLastPara="1" wrap="square" lIns="18000" tIns="0" rIns="0" bIns="0" anchor="t" anchorCtr="0">
              <a:noAutofit/>
            </a:bodyPr>
            <a:lstStyle/>
            <a:p>
              <a:pPr marL="0" marR="0" lvl="0" indent="0" algn="ctr" rtl="0">
                <a:lnSpc>
                  <a:spcPct val="90000"/>
                </a:lnSpc>
                <a:spcBef>
                  <a:spcPts val="600"/>
                </a:spcBef>
                <a:spcAft>
                  <a:spcPts val="0"/>
                </a:spcAft>
                <a:buClr>
                  <a:srgbClr val="343D58"/>
                </a:buClr>
                <a:buSzPts val="800"/>
                <a:buFont typeface="Arial"/>
                <a:buNone/>
              </a:pPr>
              <a:r>
                <a:rPr lang="en-US" sz="1000" b="1">
                  <a:solidFill>
                    <a:srgbClr val="F5A3C7"/>
                  </a:solidFill>
                </a:rPr>
                <a:t>image, icon or concept</a:t>
              </a:r>
            </a:p>
          </p:txBody>
        </p:sp>
        <p:pic>
          <p:nvPicPr>
            <p:cNvPr id="700" name="Google Shape;700;p61"/>
            <p:cNvPicPr preferRelativeResize="0"/>
            <p:nvPr/>
          </p:nvPicPr>
          <p:blipFill>
            <a:blip r:embed="rId15">
              <a:alphaModFix/>
            </a:blip>
            <a:stretch>
              <a:fillRect/>
            </a:stretch>
          </p:blipFill>
          <p:spPr>
            <a:xfrm rot="47">
              <a:off x="5505775" y="1061569"/>
              <a:ext cx="467130" cy="369265"/>
            </a:xfrm>
            <a:prstGeom prst="rect">
              <a:avLst/>
            </a:prstGeom>
            <a:noFill/>
            <a:ln>
              <a:noFill/>
            </a:ln>
          </p:spPr>
        </p:pic>
      </p:grpSp>
      <p:sp>
        <p:nvSpPr>
          <p:cNvPr id="701" name="Google Shape;701;p61"/>
          <p:cNvSpPr txBox="1"/>
          <p:nvPr/>
        </p:nvSpPr>
        <p:spPr>
          <a:xfrm>
            <a:off x="1382300" y="6268800"/>
            <a:ext cx="3747900" cy="201300"/>
          </a:xfrm>
          <a:prstGeom prst="rect">
            <a:avLst/>
          </a:prstGeom>
          <a:noFill/>
          <a:ln>
            <a:noFill/>
          </a:ln>
        </p:spPr>
        <p:txBody>
          <a:bodyPr spcFirstLastPara="1" wrap="square" lIns="18000" tIns="0" rIns="0" bIns="0" anchor="t" anchorCtr="0">
            <a:noAutofit/>
          </a:bodyPr>
          <a:lstStyle/>
          <a:p>
            <a:pPr marL="0" marR="0" lvl="0" indent="0" algn="l" rtl="0">
              <a:lnSpc>
                <a:spcPct val="90000"/>
              </a:lnSpc>
              <a:spcBef>
                <a:spcPts val="600"/>
              </a:spcBef>
              <a:spcAft>
                <a:spcPts val="0"/>
              </a:spcAft>
              <a:buClr>
                <a:srgbClr val="343D58"/>
              </a:buClr>
              <a:buSzPts val="800"/>
              <a:buFont typeface="Arial"/>
              <a:buNone/>
            </a:pPr>
            <a:r>
              <a:rPr lang="en-US" sz="800" b="1"/>
              <a:t>ASSESSMENT OF THE PHENOMENON PROCESS</a:t>
            </a:r>
          </a:p>
        </p:txBody>
      </p:sp>
      <p:sp>
        <p:nvSpPr>
          <p:cNvPr id="702" name="Google Shape;702;p61"/>
          <p:cNvSpPr/>
          <p:nvPr/>
        </p:nvSpPr>
        <p:spPr>
          <a:xfrm rot="-321016">
            <a:off x="7403317" y="4835167"/>
            <a:ext cx="1348073" cy="438701"/>
          </a:xfrm>
          <a:prstGeom prst="wedgeRoundRectCallout">
            <a:avLst>
              <a:gd name="adj1" fmla="val -19784"/>
              <a:gd name="adj2" fmla="val 81585"/>
              <a:gd name="adj3" fmla="val 0"/>
            </a:avLst>
          </a:prstGeom>
          <a:solidFill>
            <a:schemeClr val="accent4"/>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ctr" rtl="0">
              <a:spcBef>
                <a:spcPts val="0"/>
              </a:spcBef>
              <a:spcAft>
                <a:spcPts val="0"/>
              </a:spcAft>
              <a:buNone/>
            </a:pPr>
            <a:r>
              <a:rPr lang="en-US" sz="1200" b="1">
                <a:solidFill>
                  <a:srgbClr val="FFFFFF"/>
                </a:solidFill>
              </a:rPr>
              <a:t>Compliment a friend</a:t>
            </a:r>
          </a:p>
        </p:txBody>
      </p:sp>
      <p:sp>
        <p:nvSpPr>
          <p:cNvPr id="703" name="Google Shape;703;p61"/>
          <p:cNvSpPr txBox="1"/>
          <p:nvPr/>
        </p:nvSpPr>
        <p:spPr>
          <a:xfrm rot="-1157">
            <a:off x="6530386" y="5390418"/>
            <a:ext cx="2673600" cy="391500"/>
          </a:xfrm>
          <a:prstGeom prst="rect">
            <a:avLst/>
          </a:prstGeom>
          <a:noFill/>
          <a:ln>
            <a:noFill/>
          </a:ln>
        </p:spPr>
        <p:txBody>
          <a:bodyPr spcFirstLastPara="1" wrap="square" lIns="18000" tIns="0" rIns="0" bIns="0" anchor="t" anchorCtr="0">
            <a:noAutofit/>
          </a:bodyPr>
          <a:lstStyle/>
          <a:p>
            <a:pPr marL="0" marR="0" lvl="0" indent="0" algn="l" rtl="0">
              <a:lnSpc>
                <a:spcPct val="90000"/>
              </a:lnSpc>
              <a:spcBef>
                <a:spcPts val="600"/>
              </a:spcBef>
              <a:spcAft>
                <a:spcPts val="0"/>
              </a:spcAft>
              <a:buClr>
                <a:srgbClr val="343D58"/>
              </a:buClr>
              <a:buSzPts val="800"/>
              <a:buFont typeface="Arial"/>
              <a:buNone/>
            </a:pPr>
            <a:r>
              <a:rPr lang="en-US" sz="1200" b="1">
                <a:solidFill>
                  <a:srgbClr val="FFFFFF"/>
                </a:solidFill>
              </a:rPr>
              <a:t>You know about this phenomenon (circle):</a:t>
            </a:r>
          </a:p>
        </p:txBody>
      </p:sp>
      <p:sp>
        <p:nvSpPr>
          <p:cNvPr id="704" name="Google Shape;704;p61"/>
          <p:cNvSpPr/>
          <p:nvPr/>
        </p:nvSpPr>
        <p:spPr>
          <a:xfrm>
            <a:off x="10581556" y="2094708"/>
            <a:ext cx="1137900" cy="1137900"/>
          </a:xfrm>
          <a:prstGeom prst="ellipse">
            <a:avLst/>
          </a:prstGeom>
          <a:solidFill>
            <a:srgbClr val="FFEA77"/>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5" name="Google Shape;705;p61"/>
          <p:cNvSpPr txBox="1"/>
          <p:nvPr/>
        </p:nvSpPr>
        <p:spPr>
          <a:xfrm rot="-1037">
            <a:off x="10653123" y="2612038"/>
            <a:ext cx="994800" cy="392100"/>
          </a:xfrm>
          <a:prstGeom prst="rect">
            <a:avLst/>
          </a:prstGeom>
          <a:noFill/>
          <a:ln>
            <a:noFill/>
          </a:ln>
        </p:spPr>
        <p:txBody>
          <a:bodyPr spcFirstLastPara="1" wrap="square" lIns="18000" tIns="0" rIns="0" bIns="0" anchor="t" anchorCtr="0">
            <a:noAutofit/>
          </a:bodyPr>
          <a:lstStyle/>
          <a:p>
            <a:pPr marL="0" marR="0" lvl="0" indent="0" algn="ctr" rtl="0">
              <a:lnSpc>
                <a:spcPct val="90000"/>
              </a:lnSpc>
              <a:spcBef>
                <a:spcPts val="600"/>
              </a:spcBef>
              <a:spcAft>
                <a:spcPts val="0"/>
              </a:spcAft>
              <a:buClr>
                <a:srgbClr val="343D58"/>
              </a:buClr>
              <a:buSzPts val="800"/>
              <a:buFont typeface="Arial"/>
              <a:buNone/>
            </a:pPr>
            <a:r>
              <a:rPr lang="en-US" sz="1000" b="1"/>
              <a:t>What do you want to learn?</a:t>
            </a:r>
          </a:p>
        </p:txBody>
      </p:sp>
      <p:grpSp>
        <p:nvGrpSpPr>
          <p:cNvPr id="706" name="Google Shape;706;p61"/>
          <p:cNvGrpSpPr/>
          <p:nvPr/>
        </p:nvGrpSpPr>
        <p:grpSpPr>
          <a:xfrm>
            <a:off x="6543422" y="3428376"/>
            <a:ext cx="948676" cy="935012"/>
            <a:chOff x="6566675" y="3371373"/>
            <a:chExt cx="1154529" cy="1137900"/>
          </a:xfrm>
        </p:grpSpPr>
        <p:sp>
          <p:nvSpPr>
            <p:cNvPr id="707" name="Google Shape;707;p61"/>
            <p:cNvSpPr/>
            <p:nvPr/>
          </p:nvSpPr>
          <p:spPr>
            <a:xfrm>
              <a:off x="6583304" y="3371373"/>
              <a:ext cx="1137900" cy="1137900"/>
            </a:xfrm>
            <a:prstGeom prst="ellipse">
              <a:avLst/>
            </a:prstGeom>
            <a:solidFill>
              <a:srgbClr val="FFFFFF"/>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sz="800"/>
            </a:p>
          </p:txBody>
        </p:sp>
        <p:sp>
          <p:nvSpPr>
            <p:cNvPr id="708" name="Google Shape;708;p61"/>
            <p:cNvSpPr txBox="1"/>
            <p:nvPr/>
          </p:nvSpPr>
          <p:spPr>
            <a:xfrm rot="-906">
              <a:off x="6566675" y="3749460"/>
              <a:ext cx="1137900" cy="392100"/>
            </a:xfrm>
            <a:prstGeom prst="rect">
              <a:avLst/>
            </a:prstGeom>
            <a:noFill/>
            <a:ln>
              <a:noFill/>
            </a:ln>
          </p:spPr>
          <p:txBody>
            <a:bodyPr spcFirstLastPara="1" wrap="square" lIns="18000" tIns="0" rIns="0" bIns="0" anchor="t" anchorCtr="0">
              <a:noAutofit/>
            </a:bodyPr>
            <a:lstStyle/>
            <a:p>
              <a:pPr marL="0" marR="0" lvl="0" indent="0" algn="ctr" rtl="0">
                <a:lnSpc>
                  <a:spcPct val="90000"/>
                </a:lnSpc>
                <a:spcBef>
                  <a:spcPts val="600"/>
                </a:spcBef>
                <a:spcAft>
                  <a:spcPts val="0"/>
                </a:spcAft>
                <a:buClr>
                  <a:srgbClr val="343D58"/>
                </a:buClr>
                <a:buSzPts val="800"/>
                <a:buFont typeface="Arial"/>
                <a:buNone/>
              </a:pPr>
              <a:r>
                <a:rPr lang="en-US" sz="800" b="1"/>
                <a:t>Present what you have learned to the others </a:t>
              </a:r>
            </a:p>
          </p:txBody>
        </p:sp>
      </p:grpSp>
      <p:sp>
        <p:nvSpPr>
          <p:cNvPr id="709" name="Google Shape;709;p61"/>
          <p:cNvSpPr/>
          <p:nvPr/>
        </p:nvSpPr>
        <p:spPr>
          <a:xfrm rot="3047341">
            <a:off x="6496297" y="2861001"/>
            <a:ext cx="832835" cy="791653"/>
          </a:xfrm>
          <a:prstGeom prst="pentagon">
            <a:avLst>
              <a:gd name="hf" fmla="val 105146"/>
              <a:gd name="vf" fmla="val 110557"/>
            </a:avLst>
          </a:prstGeom>
          <a:solidFill>
            <a:srgbClr val="FFEA77"/>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0" name="Google Shape;710;p61"/>
          <p:cNvSpPr txBox="1"/>
          <p:nvPr/>
        </p:nvSpPr>
        <p:spPr>
          <a:xfrm rot="-1289182">
            <a:off x="6496886" y="3062289"/>
            <a:ext cx="739599" cy="391414"/>
          </a:xfrm>
          <a:prstGeom prst="rect">
            <a:avLst/>
          </a:prstGeom>
          <a:noFill/>
          <a:ln>
            <a:noFill/>
          </a:ln>
        </p:spPr>
        <p:txBody>
          <a:bodyPr spcFirstLastPara="1" wrap="square" lIns="18000" tIns="0" rIns="0" bIns="0" anchor="t" anchorCtr="0">
            <a:noAutofit/>
          </a:bodyPr>
          <a:lstStyle/>
          <a:p>
            <a:pPr marL="0" marR="0" lvl="0" indent="0" algn="ctr" rtl="0">
              <a:lnSpc>
                <a:spcPct val="90000"/>
              </a:lnSpc>
              <a:spcBef>
                <a:spcPts val="600"/>
              </a:spcBef>
              <a:spcAft>
                <a:spcPts val="0"/>
              </a:spcAft>
              <a:buClr>
                <a:srgbClr val="343D58"/>
              </a:buClr>
              <a:buSzPts val="800"/>
              <a:buFont typeface="Arial"/>
              <a:buNone/>
            </a:pPr>
            <a:r>
              <a:rPr lang="en-US" sz="1000" b="1"/>
              <a:t>Borrow an idea!</a:t>
            </a:r>
          </a:p>
        </p:txBody>
      </p:sp>
      <p:sp>
        <p:nvSpPr>
          <p:cNvPr id="711" name="Google Shape;711;p61"/>
          <p:cNvSpPr txBox="1"/>
          <p:nvPr/>
        </p:nvSpPr>
        <p:spPr>
          <a:xfrm rot="-1078">
            <a:off x="9219400" y="5390425"/>
            <a:ext cx="2871300" cy="391500"/>
          </a:xfrm>
          <a:prstGeom prst="rect">
            <a:avLst/>
          </a:prstGeom>
          <a:noFill/>
          <a:ln>
            <a:noFill/>
          </a:ln>
        </p:spPr>
        <p:txBody>
          <a:bodyPr spcFirstLastPara="1" wrap="square" lIns="18000" tIns="0" rIns="0" bIns="0" anchor="t" anchorCtr="0">
            <a:noAutofit/>
          </a:bodyPr>
          <a:lstStyle/>
          <a:p>
            <a:pPr marL="0" marR="0" lvl="0" indent="0" algn="l" rtl="0">
              <a:lnSpc>
                <a:spcPct val="90000"/>
              </a:lnSpc>
              <a:spcBef>
                <a:spcPts val="600"/>
              </a:spcBef>
              <a:spcAft>
                <a:spcPts val="0"/>
              </a:spcAft>
              <a:buClr>
                <a:srgbClr val="343D58"/>
              </a:buClr>
              <a:buSzPts val="800"/>
              <a:buFont typeface="Arial"/>
              <a:buNone/>
            </a:pPr>
            <a:r>
              <a:rPr lang="en-US" sz="1200" b="1">
                <a:solidFill>
                  <a:srgbClr val="FFFFFF"/>
                </a:solidFill>
              </a:rPr>
              <a:t>Assessment by the teacher:</a:t>
            </a:r>
          </a:p>
        </p:txBody>
      </p:sp>
      <p:sp>
        <p:nvSpPr>
          <p:cNvPr id="712" name="Google Shape;712;p61"/>
          <p:cNvSpPr/>
          <p:nvPr/>
        </p:nvSpPr>
        <p:spPr>
          <a:xfrm>
            <a:off x="9219401" y="5693305"/>
            <a:ext cx="2782800" cy="990300"/>
          </a:xfrm>
          <a:prstGeom prst="roundRect">
            <a:avLst>
              <a:gd name="adj" fmla="val 7515"/>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3" name="Google Shape;713;p61"/>
          <p:cNvSpPr txBox="1"/>
          <p:nvPr/>
        </p:nvSpPr>
        <p:spPr>
          <a:xfrm>
            <a:off x="7173511" y="6277344"/>
            <a:ext cx="543000" cy="246600"/>
          </a:xfrm>
          <a:prstGeom prst="rect">
            <a:avLst/>
          </a:prstGeom>
          <a:noFill/>
          <a:ln>
            <a:noFill/>
          </a:ln>
        </p:spPr>
        <p:txBody>
          <a:bodyPr spcFirstLastPara="1" wrap="square" lIns="18000" tIns="0" rIns="0" bIns="0" anchor="t" anchorCtr="0">
            <a:noAutofit/>
          </a:bodyPr>
          <a:lstStyle/>
          <a:p>
            <a:pPr marL="0" marR="0" lvl="0" indent="0" algn="ctr" rtl="0">
              <a:lnSpc>
                <a:spcPct val="90000"/>
              </a:lnSpc>
              <a:spcBef>
                <a:spcPts val="600"/>
              </a:spcBef>
              <a:spcAft>
                <a:spcPts val="0"/>
              </a:spcAft>
              <a:buClr>
                <a:srgbClr val="343D58"/>
              </a:buClr>
              <a:buSzPts val="800"/>
              <a:buFont typeface="Arial"/>
              <a:buNone/>
            </a:pPr>
            <a:r>
              <a:rPr lang="en-US" sz="600" b="1">
                <a:solidFill>
                  <a:srgbClr val="FFFFFF"/>
                </a:solidFill>
              </a:rPr>
              <a:t>I still need help</a:t>
            </a:r>
          </a:p>
        </p:txBody>
      </p:sp>
      <p:sp>
        <p:nvSpPr>
          <p:cNvPr id="714" name="Google Shape;714;p61"/>
          <p:cNvSpPr txBox="1"/>
          <p:nvPr/>
        </p:nvSpPr>
        <p:spPr>
          <a:xfrm>
            <a:off x="6519724" y="6277344"/>
            <a:ext cx="543000" cy="246600"/>
          </a:xfrm>
          <a:prstGeom prst="rect">
            <a:avLst/>
          </a:prstGeom>
          <a:noFill/>
          <a:ln>
            <a:noFill/>
          </a:ln>
        </p:spPr>
        <p:txBody>
          <a:bodyPr spcFirstLastPara="1" wrap="square" lIns="18000" tIns="0" rIns="0" bIns="0" anchor="t" anchorCtr="0">
            <a:noAutofit/>
          </a:bodyPr>
          <a:lstStyle/>
          <a:p>
            <a:pPr marL="0" marR="0" lvl="0" indent="0" algn="ctr" rtl="0">
              <a:lnSpc>
                <a:spcPct val="90000"/>
              </a:lnSpc>
              <a:spcBef>
                <a:spcPts val="600"/>
              </a:spcBef>
              <a:spcAft>
                <a:spcPts val="0"/>
              </a:spcAft>
              <a:buClr>
                <a:srgbClr val="343D58"/>
              </a:buClr>
              <a:buSzPts val="800"/>
              <a:buFont typeface="Arial"/>
              <a:buNone/>
            </a:pPr>
            <a:r>
              <a:rPr lang="en-US" sz="600" b="1">
                <a:solidFill>
                  <a:srgbClr val="FFFFFF"/>
                </a:solidFill>
              </a:rPr>
              <a:t>I can’t quite do it</a:t>
            </a:r>
          </a:p>
        </p:txBody>
      </p:sp>
      <p:sp>
        <p:nvSpPr>
          <p:cNvPr id="715" name="Google Shape;715;p61"/>
          <p:cNvSpPr txBox="1"/>
          <p:nvPr/>
        </p:nvSpPr>
        <p:spPr>
          <a:xfrm>
            <a:off x="7794074" y="6277344"/>
            <a:ext cx="543000" cy="246600"/>
          </a:xfrm>
          <a:prstGeom prst="rect">
            <a:avLst/>
          </a:prstGeom>
          <a:noFill/>
          <a:ln>
            <a:noFill/>
          </a:ln>
        </p:spPr>
        <p:txBody>
          <a:bodyPr spcFirstLastPara="1" wrap="square" lIns="18000" tIns="0" rIns="0" bIns="0" anchor="t" anchorCtr="0">
            <a:noAutofit/>
          </a:bodyPr>
          <a:lstStyle/>
          <a:p>
            <a:pPr marL="0" marR="0" lvl="0" indent="0" algn="ctr" rtl="0">
              <a:lnSpc>
                <a:spcPct val="90000"/>
              </a:lnSpc>
              <a:spcBef>
                <a:spcPts val="600"/>
              </a:spcBef>
              <a:spcAft>
                <a:spcPts val="0"/>
              </a:spcAft>
              <a:buClr>
                <a:srgbClr val="343D58"/>
              </a:buClr>
              <a:buSzPts val="800"/>
              <a:buFont typeface="Arial"/>
              <a:buNone/>
            </a:pPr>
            <a:r>
              <a:rPr lang="en-US" sz="600" b="1">
                <a:solidFill>
                  <a:srgbClr val="FFFFFF"/>
                </a:solidFill>
              </a:rPr>
              <a:t>I can do it myself</a:t>
            </a:r>
          </a:p>
        </p:txBody>
      </p:sp>
      <p:sp>
        <p:nvSpPr>
          <p:cNvPr id="716" name="Google Shape;716;p61"/>
          <p:cNvSpPr txBox="1"/>
          <p:nvPr/>
        </p:nvSpPr>
        <p:spPr>
          <a:xfrm>
            <a:off x="8400149" y="6277344"/>
            <a:ext cx="543000" cy="246600"/>
          </a:xfrm>
          <a:prstGeom prst="rect">
            <a:avLst/>
          </a:prstGeom>
          <a:noFill/>
          <a:ln>
            <a:noFill/>
          </a:ln>
        </p:spPr>
        <p:txBody>
          <a:bodyPr spcFirstLastPara="1" wrap="square" lIns="18000" tIns="0" rIns="0" bIns="0" anchor="t" anchorCtr="0">
            <a:noAutofit/>
          </a:bodyPr>
          <a:lstStyle/>
          <a:p>
            <a:pPr marL="0" marR="0" lvl="0" indent="0" algn="ctr" rtl="0">
              <a:lnSpc>
                <a:spcPct val="90000"/>
              </a:lnSpc>
              <a:spcBef>
                <a:spcPts val="600"/>
              </a:spcBef>
              <a:spcAft>
                <a:spcPts val="0"/>
              </a:spcAft>
              <a:buClr>
                <a:srgbClr val="343D58"/>
              </a:buClr>
              <a:buSzPts val="800"/>
              <a:buFont typeface="Arial"/>
              <a:buNone/>
            </a:pPr>
            <a:r>
              <a:rPr lang="en-US" sz="600" b="1">
                <a:solidFill>
                  <a:srgbClr val="FFFFFF"/>
                </a:solidFill>
              </a:rPr>
              <a:t>I can do it, and I can advise others</a:t>
            </a:r>
          </a:p>
        </p:txBody>
      </p:sp>
      <p:sp>
        <p:nvSpPr>
          <p:cNvPr id="717" name="Google Shape;717;p61"/>
          <p:cNvSpPr txBox="1">
            <a:spLocks noGrp="1"/>
          </p:cNvSpPr>
          <p:nvPr>
            <p:ph type="body" idx="4294967295"/>
          </p:nvPr>
        </p:nvSpPr>
        <p:spPr>
          <a:xfrm>
            <a:off x="497180" y="2166007"/>
            <a:ext cx="3042900" cy="3936418"/>
          </a:xfrm>
          <a:prstGeom prst="rect">
            <a:avLst/>
          </a:prstGeom>
        </p:spPr>
        <p:txBody>
          <a:bodyPr spcFirstLastPara="1" wrap="square" lIns="0" tIns="0" rIns="0" bIns="0" anchor="t" anchorCtr="0">
            <a:noAutofit/>
          </a:bodyPr>
          <a:lstStyle/>
          <a:p>
            <a:pPr marL="0" lvl="0" indent="0" algn="l" rtl="0">
              <a:spcBef>
                <a:spcPts val="0"/>
              </a:spcBef>
              <a:spcAft>
                <a:spcPts val="0"/>
              </a:spcAft>
              <a:buNone/>
            </a:pPr>
            <a:r>
              <a:rPr lang="en-US" sz="1000" b="1" dirty="0"/>
              <a:t>Instructions: Use the template like this</a:t>
            </a:r>
          </a:p>
          <a:p>
            <a:pPr marL="0" lvl="0" indent="0" algn="l" rtl="0">
              <a:spcBef>
                <a:spcPts val="0"/>
              </a:spcBef>
              <a:spcAft>
                <a:spcPts val="0"/>
              </a:spcAft>
              <a:buNone/>
            </a:pPr>
            <a:endParaRPr sz="1000" b="1" dirty="0"/>
          </a:p>
          <a:p>
            <a:pPr marL="457200" lvl="0" indent="-292100" algn="l" rtl="0">
              <a:spcBef>
                <a:spcPts val="0"/>
              </a:spcBef>
              <a:spcAft>
                <a:spcPts val="0"/>
              </a:spcAft>
              <a:buSzPts val="1000"/>
              <a:buAutoNum type="arabicPeriod"/>
            </a:pPr>
            <a:r>
              <a:rPr lang="en-US" sz="1000" dirty="0"/>
              <a:t>Write the name of the studied phenomenon </a:t>
            </a:r>
          </a:p>
          <a:p>
            <a:pPr marL="457200" lvl="0" indent="-292100" algn="l" rtl="0">
              <a:spcBef>
                <a:spcPts val="0"/>
              </a:spcBef>
              <a:spcAft>
                <a:spcPts val="0"/>
              </a:spcAft>
              <a:buSzPts val="1000"/>
              <a:buAutoNum type="arabicPeriod"/>
            </a:pPr>
            <a:r>
              <a:rPr lang="en-US" sz="1000" dirty="0"/>
              <a:t>Add the phenomenon and image(s) supporting concepts associated with it to the template.</a:t>
            </a:r>
          </a:p>
          <a:p>
            <a:pPr marL="457200" lvl="0" indent="-292100" algn="l" rtl="0">
              <a:spcBef>
                <a:spcPts val="0"/>
              </a:spcBef>
              <a:spcAft>
                <a:spcPts val="0"/>
              </a:spcAft>
              <a:buSzPts val="1000"/>
              <a:buAutoNum type="arabicPeriod"/>
            </a:pPr>
            <a:r>
              <a:rPr lang="en-US" sz="1000" dirty="0"/>
              <a:t>Write the learning goals concerning the phenomenon so they are visible.</a:t>
            </a:r>
          </a:p>
          <a:p>
            <a:pPr marL="457200" lvl="0" indent="-292100" algn="l" rtl="0">
              <a:spcBef>
                <a:spcPts val="0"/>
              </a:spcBef>
              <a:spcAft>
                <a:spcPts val="0"/>
              </a:spcAft>
              <a:buSzPts val="1000"/>
              <a:buAutoNum type="arabicPeriod"/>
            </a:pPr>
            <a:r>
              <a:rPr lang="en-US" sz="1000" dirty="0"/>
              <a:t>Learners draw, write or verbally describe what they have learned of the phenomenon being studied.</a:t>
            </a:r>
          </a:p>
          <a:p>
            <a:pPr marL="457200" lvl="0" indent="-292100" algn="l" rtl="0">
              <a:spcBef>
                <a:spcPts val="0"/>
              </a:spcBef>
              <a:spcAft>
                <a:spcPts val="0"/>
              </a:spcAft>
              <a:buSzPts val="1000"/>
              <a:buAutoNum type="arabicPeriod"/>
            </a:pPr>
            <a:r>
              <a:rPr lang="en-US" sz="1000" dirty="0"/>
              <a:t>Learners describe what in the phenomenon interests them and what they would like to learn more about.</a:t>
            </a:r>
          </a:p>
          <a:p>
            <a:pPr marL="457200" lvl="0" indent="-292100" algn="l" rtl="0">
              <a:spcBef>
                <a:spcPts val="0"/>
              </a:spcBef>
              <a:spcAft>
                <a:spcPts val="0"/>
              </a:spcAft>
              <a:buSzPts val="1000"/>
              <a:buAutoNum type="arabicPeriod"/>
            </a:pPr>
            <a:r>
              <a:rPr lang="en-US" sz="1000" dirty="0"/>
              <a:t>Learners choose the icons that describe their actions and learning.</a:t>
            </a:r>
          </a:p>
          <a:p>
            <a:pPr marL="457200" lvl="0" indent="-292100" algn="l" rtl="0">
              <a:spcBef>
                <a:spcPts val="0"/>
              </a:spcBef>
              <a:spcAft>
                <a:spcPts val="0"/>
              </a:spcAft>
              <a:buSzPts val="1000"/>
              <a:buAutoNum type="arabicPeriod"/>
            </a:pPr>
            <a:r>
              <a:rPr lang="en-US" sz="1000" dirty="0"/>
              <a:t>Learners present lessons learned/their work to their group, class or teacher.</a:t>
            </a:r>
          </a:p>
          <a:p>
            <a:pPr marL="457200" lvl="0" indent="-292100" algn="l" rtl="0">
              <a:spcBef>
                <a:spcPts val="0"/>
              </a:spcBef>
              <a:spcAft>
                <a:spcPts val="0"/>
              </a:spcAft>
              <a:buSzPts val="1000"/>
              <a:buAutoNum type="arabicPeriod"/>
            </a:pPr>
            <a:r>
              <a:rPr lang="en-US" sz="1000" dirty="0"/>
              <a:t>Other learners can borrow an idea or compliment a friend on good work.</a:t>
            </a:r>
          </a:p>
          <a:p>
            <a:pPr marL="457200" lvl="0" indent="-292100" algn="l" rtl="0">
              <a:spcBef>
                <a:spcPts val="0"/>
              </a:spcBef>
              <a:spcAft>
                <a:spcPts val="0"/>
              </a:spcAft>
              <a:buSzPts val="1000"/>
              <a:buAutoNum type="arabicPeriod"/>
            </a:pPr>
            <a:r>
              <a:rPr lang="en-US" sz="1000" dirty="0"/>
              <a:t>Each learner assesses their own competence by circling the appropriate competence level. </a:t>
            </a:r>
          </a:p>
          <a:p>
            <a:pPr marL="457200" lvl="0" indent="-292100" algn="l" rtl="0">
              <a:spcBef>
                <a:spcPts val="0"/>
              </a:spcBef>
              <a:spcAft>
                <a:spcPts val="0"/>
              </a:spcAft>
              <a:buSzPts val="1000"/>
              <a:buAutoNum type="arabicPeriod"/>
            </a:pPr>
            <a:r>
              <a:rPr lang="en-US" sz="1000" dirty="0"/>
              <a:t>Finally, the teacher provides feedback and development proposals that can be used to proceed to the next skill level.</a:t>
            </a:r>
          </a:p>
          <a:p>
            <a:pPr marL="0" lvl="0" indent="0" algn="l" rtl="0">
              <a:spcBef>
                <a:spcPts val="0"/>
              </a:spcBef>
              <a:spcAft>
                <a:spcPts val="0"/>
              </a:spcAft>
              <a:buNone/>
            </a:pPr>
            <a:endParaRPr sz="1000" b="1" dirty="0"/>
          </a:p>
          <a:p>
            <a:pPr marL="0" lvl="0" indent="0" algn="l" rtl="0">
              <a:spcBef>
                <a:spcPts val="0"/>
              </a:spcBef>
              <a:spcAft>
                <a:spcPts val="0"/>
              </a:spcAft>
              <a:buNone/>
            </a:pPr>
            <a:endParaRPr sz="1000" dirty="0"/>
          </a:p>
        </p:txBody>
      </p:sp>
      <p:sp>
        <p:nvSpPr>
          <p:cNvPr id="718" name="Google Shape;718;p61"/>
          <p:cNvSpPr txBox="1">
            <a:spLocks noGrp="1"/>
          </p:cNvSpPr>
          <p:nvPr>
            <p:ph type="title"/>
          </p:nvPr>
        </p:nvSpPr>
        <p:spPr>
          <a:xfrm>
            <a:off x="457200" y="408550"/>
            <a:ext cx="3565800" cy="329100"/>
          </a:xfrm>
          <a:prstGeom prst="rect">
            <a:avLst/>
          </a:prstGeom>
        </p:spPr>
        <p:txBody>
          <a:bodyPr spcFirstLastPara="1" wrap="square" lIns="0" tIns="0" rIns="0" bIns="0" anchor="t" anchorCtr="0">
            <a:noAutofit/>
          </a:bodyPr>
          <a:lstStyle/>
          <a:p>
            <a:pPr marL="0" lvl="0" indent="0" algn="l" rtl="0">
              <a:spcBef>
                <a:spcPts val="0"/>
              </a:spcBef>
              <a:spcAft>
                <a:spcPts val="0"/>
              </a:spcAft>
              <a:buNone/>
            </a:pPr>
            <a:r>
              <a:rPr lang="en-US" sz="3000">
                <a:latin typeface="Arial"/>
                <a:ea typeface="Arial"/>
                <a:cs typeface="Arial"/>
                <a:sym typeface="Arial"/>
              </a:rPr>
              <a:t>Where are you going?</a:t>
            </a:r>
          </a:p>
          <a:p>
            <a:pPr marL="0" lvl="0" indent="0" algn="l" rtl="0">
              <a:spcBef>
                <a:spcPts val="0"/>
              </a:spcBef>
              <a:spcAft>
                <a:spcPts val="0"/>
              </a:spcAft>
              <a:buNone/>
            </a:pPr>
            <a:r>
              <a:rPr lang="en-US" sz="3000">
                <a:latin typeface="Arial"/>
                <a:ea typeface="Arial"/>
                <a:cs typeface="Arial"/>
                <a:sym typeface="Arial"/>
              </a:rPr>
              <a:t>Assessment of the process</a:t>
            </a:r>
          </a:p>
        </p:txBody>
      </p:sp>
      <p:sp>
        <p:nvSpPr>
          <p:cNvPr id="719" name="Google Shape;719;p61"/>
          <p:cNvSpPr txBox="1">
            <a:spLocks noGrp="1"/>
          </p:cNvSpPr>
          <p:nvPr>
            <p:ph type="title"/>
          </p:nvPr>
        </p:nvSpPr>
        <p:spPr>
          <a:xfrm>
            <a:off x="10581575" y="2257450"/>
            <a:ext cx="1137900" cy="329100"/>
          </a:xfrm>
          <a:prstGeom prst="rect">
            <a:avLst/>
          </a:prstGeom>
        </p:spPr>
        <p:txBody>
          <a:bodyPr spcFirstLastPara="1" wrap="square" lIns="0" tIns="0" rIns="0" bIns="0" anchor="t" anchorCtr="0">
            <a:noAutofit/>
          </a:bodyPr>
          <a:lstStyle/>
          <a:p>
            <a:pPr marL="0" lvl="0" indent="0" algn="ctr" rtl="0">
              <a:spcBef>
                <a:spcPts val="0"/>
              </a:spcBef>
              <a:spcAft>
                <a:spcPts val="0"/>
              </a:spcAft>
              <a:buNone/>
            </a:pPr>
            <a:r>
              <a:rPr lang="en-US" sz="3000">
                <a:solidFill>
                  <a:srgbClr val="FFFFFF"/>
                </a:solidFill>
                <a:latin typeface="Arial"/>
                <a:ea typeface="Arial"/>
                <a:cs typeface="Arial"/>
                <a:sym typeface="Arial"/>
              </a:rPr>
              <a:t>? </a:t>
            </a:r>
          </a:p>
        </p:txBody>
      </p:sp>
      <p:sp>
        <p:nvSpPr>
          <p:cNvPr id="720" name="Google Shape;720;p61"/>
          <p:cNvSpPr/>
          <p:nvPr/>
        </p:nvSpPr>
        <p:spPr>
          <a:xfrm rot="2700000">
            <a:off x="10652633" y="2067984"/>
            <a:ext cx="1191334" cy="1191334"/>
          </a:xfrm>
          <a:prstGeom prst="arc">
            <a:avLst>
              <a:gd name="adj1" fmla="val 16200000"/>
              <a:gd name="adj2" fmla="val 0"/>
            </a:avLst>
          </a:prstGeom>
          <a:noFill/>
          <a:ln w="28575" cap="flat" cmpd="sng">
            <a:solidFill>
              <a:srgbClr val="FFEA77"/>
            </a:solidFill>
            <a:prstDash val="solid"/>
            <a:round/>
            <a:headEnd type="none" w="sm" len="sm"/>
            <a:tailEnd type="stealth" w="sm" len="sm"/>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1" name="Google Shape;721;p61"/>
          <p:cNvSpPr/>
          <p:nvPr/>
        </p:nvSpPr>
        <p:spPr>
          <a:xfrm rot="-2361455">
            <a:off x="8033880" y="1104359"/>
            <a:ext cx="957963" cy="957963"/>
          </a:xfrm>
          <a:prstGeom prst="arc">
            <a:avLst>
              <a:gd name="adj1" fmla="val 16200000"/>
              <a:gd name="adj2" fmla="val 0"/>
            </a:avLst>
          </a:prstGeom>
          <a:noFill/>
          <a:ln w="28575" cap="flat" cmpd="sng">
            <a:solidFill>
              <a:srgbClr val="FFEA77"/>
            </a:solidFill>
            <a:prstDash val="solid"/>
            <a:round/>
            <a:headEnd type="none" w="sm" len="sm"/>
            <a:tailEnd type="stealth" w="sm" len="sm"/>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2" name="Google Shape;722;p61"/>
          <p:cNvSpPr/>
          <p:nvPr/>
        </p:nvSpPr>
        <p:spPr>
          <a:xfrm rot="-8100000">
            <a:off x="10455758" y="2067984"/>
            <a:ext cx="1191334" cy="1191334"/>
          </a:xfrm>
          <a:prstGeom prst="arc">
            <a:avLst>
              <a:gd name="adj1" fmla="val 16200000"/>
              <a:gd name="adj2" fmla="val 0"/>
            </a:avLst>
          </a:prstGeom>
          <a:noFill/>
          <a:ln w="28575" cap="flat" cmpd="sng">
            <a:solidFill>
              <a:srgbClr val="FFEA77"/>
            </a:solidFill>
            <a:prstDash val="solid"/>
            <a:round/>
            <a:headEnd type="none" w="sm" len="sm"/>
            <a:tailEnd type="stealth" w="sm" len="sm"/>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3" name="Google Shape;723;p61"/>
          <p:cNvSpPr/>
          <p:nvPr/>
        </p:nvSpPr>
        <p:spPr>
          <a:xfrm rot="-4016809">
            <a:off x="6879260" y="2677126"/>
            <a:ext cx="714020" cy="714020"/>
          </a:xfrm>
          <a:prstGeom prst="arc">
            <a:avLst>
              <a:gd name="adj1" fmla="val 16200000"/>
              <a:gd name="adj2" fmla="val 0"/>
            </a:avLst>
          </a:prstGeom>
          <a:noFill/>
          <a:ln w="28575" cap="flat" cmpd="sng">
            <a:solidFill>
              <a:srgbClr val="FFEA77"/>
            </a:solidFill>
            <a:prstDash val="solid"/>
            <a:round/>
            <a:headEnd type="stealth"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4" name="Google Shape;724;p61"/>
          <p:cNvSpPr/>
          <p:nvPr/>
        </p:nvSpPr>
        <p:spPr>
          <a:xfrm rot="10800000">
            <a:off x="6767987" y="3890639"/>
            <a:ext cx="1006200" cy="1006200"/>
          </a:xfrm>
          <a:prstGeom prst="arc">
            <a:avLst>
              <a:gd name="adj1" fmla="val 16200000"/>
              <a:gd name="adj2" fmla="val 0"/>
            </a:avLst>
          </a:prstGeom>
          <a:noFill/>
          <a:ln w="28575" cap="flat" cmpd="sng">
            <a:solidFill>
              <a:srgbClr val="FFEA77"/>
            </a:solidFill>
            <a:prstDash val="solid"/>
            <a:round/>
            <a:headEnd type="stealth"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5" name="Google Shape;725;p61"/>
          <p:cNvSpPr/>
          <p:nvPr/>
        </p:nvSpPr>
        <p:spPr>
          <a:xfrm rot="2325473">
            <a:off x="8127960" y="5075091"/>
            <a:ext cx="957940" cy="957940"/>
          </a:xfrm>
          <a:prstGeom prst="arc">
            <a:avLst>
              <a:gd name="adj1" fmla="val 16200000"/>
              <a:gd name="adj2" fmla="val 0"/>
            </a:avLst>
          </a:prstGeom>
          <a:noFill/>
          <a:ln w="28575" cap="flat" cmpd="sng">
            <a:solidFill>
              <a:srgbClr val="FFEA77"/>
            </a:solidFill>
            <a:prstDash val="solid"/>
            <a:round/>
            <a:headEnd type="none" w="sm" len="sm"/>
            <a:tailEnd type="stealth" w="sm" len="sm"/>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726" name="Google Shape;726;p61"/>
          <p:cNvPicPr preferRelativeResize="0"/>
          <p:nvPr/>
        </p:nvPicPr>
        <p:blipFill>
          <a:blip r:embed="rId16">
            <a:alphaModFix/>
          </a:blip>
          <a:stretch>
            <a:fillRect/>
          </a:stretch>
        </p:blipFill>
        <p:spPr>
          <a:xfrm>
            <a:off x="6704723" y="5915475"/>
            <a:ext cx="286726" cy="262855"/>
          </a:xfrm>
          <a:prstGeom prst="rect">
            <a:avLst/>
          </a:prstGeom>
          <a:noFill/>
          <a:ln>
            <a:noFill/>
          </a:ln>
        </p:spPr>
      </p:pic>
      <p:pic>
        <p:nvPicPr>
          <p:cNvPr id="727" name="Google Shape;727;p61"/>
          <p:cNvPicPr preferRelativeResize="0"/>
          <p:nvPr/>
        </p:nvPicPr>
        <p:blipFill>
          <a:blip r:embed="rId17">
            <a:alphaModFix/>
          </a:blip>
          <a:stretch>
            <a:fillRect/>
          </a:stretch>
        </p:blipFill>
        <p:spPr>
          <a:xfrm>
            <a:off x="7269950" y="5957300"/>
            <a:ext cx="318448" cy="145125"/>
          </a:xfrm>
          <a:prstGeom prst="rect">
            <a:avLst/>
          </a:prstGeom>
          <a:noFill/>
          <a:ln>
            <a:noFill/>
          </a:ln>
        </p:spPr>
      </p:pic>
      <p:pic>
        <p:nvPicPr>
          <p:cNvPr id="728" name="Google Shape;728;p61"/>
          <p:cNvPicPr preferRelativeResize="0"/>
          <p:nvPr/>
        </p:nvPicPr>
        <p:blipFill>
          <a:blip r:embed="rId18">
            <a:alphaModFix/>
          </a:blip>
          <a:stretch>
            <a:fillRect/>
          </a:stretch>
        </p:blipFill>
        <p:spPr>
          <a:xfrm>
            <a:off x="7950400" y="5892575"/>
            <a:ext cx="145050" cy="308650"/>
          </a:xfrm>
          <a:prstGeom prst="rect">
            <a:avLst/>
          </a:prstGeom>
          <a:noFill/>
          <a:ln>
            <a:noFill/>
          </a:ln>
        </p:spPr>
      </p:pic>
      <p:pic>
        <p:nvPicPr>
          <p:cNvPr id="729" name="Google Shape;729;p61"/>
          <p:cNvPicPr preferRelativeResize="0"/>
          <p:nvPr/>
        </p:nvPicPr>
        <p:blipFill>
          <a:blip r:embed="rId19">
            <a:alphaModFix/>
          </a:blip>
          <a:stretch>
            <a:fillRect/>
          </a:stretch>
        </p:blipFill>
        <p:spPr>
          <a:xfrm>
            <a:off x="8478351" y="5908825"/>
            <a:ext cx="290499" cy="242075"/>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790"/>
        <p:cNvGrpSpPr/>
        <p:nvPr/>
      </p:nvGrpSpPr>
      <p:grpSpPr>
        <a:xfrm>
          <a:off x="0" y="0"/>
          <a:ext cx="0" cy="0"/>
          <a:chOff x="0" y="0"/>
          <a:chExt cx="0" cy="0"/>
        </a:xfrm>
      </p:grpSpPr>
      <p:sp>
        <p:nvSpPr>
          <p:cNvPr id="2" name="Otsikko 1"/>
          <p:cNvSpPr>
            <a:spLocks noGrp="1"/>
          </p:cNvSpPr>
          <p:nvPr>
            <p:ph type="ctrTitle"/>
          </p:nvPr>
        </p:nvSpPr>
        <p:spPr/>
        <p:txBody>
          <a:bodyPr/>
          <a:lstStyle/>
          <a:p>
            <a:r>
              <a:rPr lang="fi-FI" dirty="0" err="1" smtClean="0"/>
              <a:t>Thank</a:t>
            </a:r>
            <a:r>
              <a:rPr lang="fi-FI" dirty="0" smtClean="0"/>
              <a:t> </a:t>
            </a:r>
            <a:r>
              <a:rPr lang="fi-FI" dirty="0" err="1" smtClean="0"/>
              <a:t>You</a:t>
            </a:r>
            <a:r>
              <a:rPr lang="fi-FI" dirty="0" smtClean="0"/>
              <a:t>!</a:t>
            </a:r>
            <a:endParaRPr lang="fi-FI" dirty="0"/>
          </a:p>
        </p:txBody>
      </p:sp>
    </p:spTree>
  </p:cSld>
  <p:clrMapOvr>
    <a:masterClrMapping/>
  </p:clrMapOvr>
</p:sld>
</file>

<file path=ppt/theme/theme1.xml><?xml version="1.0" encoding="utf-8"?>
<a:theme xmlns:a="http://schemas.openxmlformats.org/drawingml/2006/main" name="HKI-perus">
  <a:themeElements>
    <a:clrScheme name="HKI">
      <a:dk1>
        <a:srgbClr val="000000"/>
      </a:dk1>
      <a:lt1>
        <a:srgbClr val="FFFFFF"/>
      </a:lt1>
      <a:dk2>
        <a:srgbClr val="44546A"/>
      </a:dk2>
      <a:lt2>
        <a:srgbClr val="E7E6E6"/>
      </a:lt2>
      <a:accent1>
        <a:srgbClr val="0000BF"/>
      </a:accent1>
      <a:accent2>
        <a:srgbClr val="FD4F00"/>
      </a:accent2>
      <a:accent3>
        <a:srgbClr val="9FC9EB"/>
      </a:accent3>
      <a:accent4>
        <a:srgbClr val="F5A3C7"/>
      </a:accent4>
      <a:accent5>
        <a:srgbClr val="FFC61E"/>
      </a:accent5>
      <a:accent6>
        <a:srgbClr val="00D7A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Asiakirja" ma:contentTypeID="0x010100595A45257258E54592B4B23189CAE676" ma:contentTypeVersion="22" ma:contentTypeDescription="Luo uusi asiakirja." ma:contentTypeScope="" ma:versionID="10fd5199cdabee57dec727d03bdf60dd">
  <xsd:schema xmlns:xsd="http://www.w3.org/2001/XMLSchema" xmlns:xs="http://www.w3.org/2001/XMLSchema" xmlns:p="http://schemas.microsoft.com/office/2006/metadata/properties" xmlns:ns2="4b5fd0cd-a615-46ae-ab86-79584c8b7ad4" targetNamespace="http://schemas.microsoft.com/office/2006/metadata/properties" ma:root="true" ma:fieldsID="b9229f7cef13a528dfa371e86b24d5c4" ns2:_="">
    <xsd:import namespace="4b5fd0cd-a615-46ae-ab86-79584c8b7ad4"/>
    <xsd:element name="properties">
      <xsd:complexType>
        <xsd:sequence>
          <xsd:element name="documentManagement">
            <xsd:complexType>
              <xsd:all>
                <xsd:element ref="ns2:NotebookType" minOccurs="0"/>
                <xsd:element ref="ns2:FolderType" minOccurs="0"/>
                <xsd:element ref="ns2:CultureName" minOccurs="0"/>
                <xsd:element ref="ns2:AppVersion" minOccurs="0"/>
                <xsd:element ref="ns2:TeamsChannelId" minOccurs="0"/>
                <xsd:element ref="ns2:Owner" minOccurs="0"/>
                <xsd:element ref="ns2:Math_Settings" minOccurs="0"/>
                <xsd:element ref="ns2:DefaultSectionNames" minOccurs="0"/>
                <xsd:element ref="ns2:Templates" minOccurs="0"/>
                <xsd:element ref="ns2:Leaders" minOccurs="0"/>
                <xsd:element ref="ns2:Members" minOccurs="0"/>
                <xsd:element ref="ns2:Member_Groups" minOccurs="0"/>
                <xsd:element ref="ns2:Distribution_Groups" minOccurs="0"/>
                <xsd:element ref="ns2:LMS_Mappings" minOccurs="0"/>
                <xsd:element ref="ns2:Invited_Leaders" minOccurs="0"/>
                <xsd:element ref="ns2:Invited_Members" minOccurs="0"/>
                <xsd:element ref="ns2:Self_Registration_Enabled" minOccurs="0"/>
                <xsd:element ref="ns2:Has_Leaders_Only_SectionGroup" minOccurs="0"/>
                <xsd:element ref="ns2:Is_Collaboration_Space_Locked" minOccurs="0"/>
                <xsd:element ref="ns2:IsNotebookLocked" minOccurs="0"/>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b5fd0cd-a615-46ae-ab86-79584c8b7ad4" elementFormDefault="qualified">
    <xsd:import namespace="http://schemas.microsoft.com/office/2006/documentManagement/types"/>
    <xsd:import namespace="http://schemas.microsoft.com/office/infopath/2007/PartnerControls"/>
    <xsd:element name="NotebookType" ma:index="8" nillable="true" ma:displayName="Notebook Type" ma:internalName="NotebookType">
      <xsd:simpleType>
        <xsd:restriction base="dms:Text"/>
      </xsd:simpleType>
    </xsd:element>
    <xsd:element name="FolderType" ma:index="9" nillable="true" ma:displayName="Folder Type" ma:internalName="FolderType">
      <xsd:simpleType>
        <xsd:restriction base="dms:Text"/>
      </xsd:simpleType>
    </xsd:element>
    <xsd:element name="CultureName" ma:index="10" nillable="true" ma:displayName="Culture Name" ma:internalName="CultureName">
      <xsd:simpleType>
        <xsd:restriction base="dms:Text"/>
      </xsd:simpleType>
    </xsd:element>
    <xsd:element name="AppVersion" ma:index="11" nillable="true" ma:displayName="App Version" ma:internalName="AppVersion">
      <xsd:simpleType>
        <xsd:restriction base="dms:Text"/>
      </xsd:simpleType>
    </xsd:element>
    <xsd:element name="TeamsChannelId" ma:index="12" nillable="true" ma:displayName="Teams Channel Id" ma:internalName="TeamsChannelId">
      <xsd:simpleType>
        <xsd:restriction base="dms:Text"/>
      </xsd:simpleType>
    </xsd:element>
    <xsd:element name="Owner" ma:index="13" nillable="true" ma:displayName="Owner" ma:internalName="Own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ath_Settings" ma:index="14" nillable="true" ma:displayName="Math Settings" ma:internalName="Math_Settings">
      <xsd:simpleType>
        <xsd:restriction base="dms:Text"/>
      </xsd:simpleType>
    </xsd:element>
    <xsd:element name="DefaultSectionNames" ma:index="15" nillable="true" ma:displayName="Default Section Names" ma:internalName="DefaultSectionNames">
      <xsd:simpleType>
        <xsd:restriction base="dms:Note">
          <xsd:maxLength value="255"/>
        </xsd:restriction>
      </xsd:simpleType>
    </xsd:element>
    <xsd:element name="Templates" ma:index="16" nillable="true" ma:displayName="Templates" ma:internalName="Templates">
      <xsd:simpleType>
        <xsd:restriction base="dms:Note">
          <xsd:maxLength value="255"/>
        </xsd:restriction>
      </xsd:simpleType>
    </xsd:element>
    <xsd:element name="Leaders" ma:index="17" nillable="true" ma:displayName="Leaders" ma:internalName="Lead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mbers" ma:index="18" nillable="true" ma:displayName="Members" ma:internalName="Memb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mber_Groups" ma:index="19" nillable="true" ma:displayName="Member Groups" ma:internalName="Member_Group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Distribution_Groups" ma:index="20" nillable="true" ma:displayName="Distribution Groups" ma:internalName="Distribution_Groups">
      <xsd:simpleType>
        <xsd:restriction base="dms:Note">
          <xsd:maxLength value="255"/>
        </xsd:restriction>
      </xsd:simpleType>
    </xsd:element>
    <xsd:element name="LMS_Mappings" ma:index="21" nillable="true" ma:displayName="LMS Mappings" ma:internalName="LMS_Mappings">
      <xsd:simpleType>
        <xsd:restriction base="dms:Note">
          <xsd:maxLength value="255"/>
        </xsd:restriction>
      </xsd:simpleType>
    </xsd:element>
    <xsd:element name="Invited_Leaders" ma:index="22" nillable="true" ma:displayName="Invited Leaders" ma:internalName="Invited_Leaders">
      <xsd:simpleType>
        <xsd:restriction base="dms:Note">
          <xsd:maxLength value="255"/>
        </xsd:restriction>
      </xsd:simpleType>
    </xsd:element>
    <xsd:element name="Invited_Members" ma:index="23" nillable="true" ma:displayName="Invited Members" ma:internalName="Invited_Members">
      <xsd:simpleType>
        <xsd:restriction base="dms:Note">
          <xsd:maxLength value="255"/>
        </xsd:restriction>
      </xsd:simpleType>
    </xsd:element>
    <xsd:element name="Self_Registration_Enabled" ma:index="24" nillable="true" ma:displayName="Self Registration Enabled" ma:internalName="Self_Registration_Enabled">
      <xsd:simpleType>
        <xsd:restriction base="dms:Boolean"/>
      </xsd:simpleType>
    </xsd:element>
    <xsd:element name="Has_Leaders_Only_SectionGroup" ma:index="25" nillable="true" ma:displayName="Has Leaders Only SectionGroup" ma:internalName="Has_Leaders_Only_SectionGroup">
      <xsd:simpleType>
        <xsd:restriction base="dms:Boolean"/>
      </xsd:simpleType>
    </xsd:element>
    <xsd:element name="Is_Collaboration_Space_Locked" ma:index="26" nillable="true" ma:displayName="Is Collaboration Space Locked" ma:internalName="Is_Collaboration_Space_Locked">
      <xsd:simpleType>
        <xsd:restriction base="dms:Boolean"/>
      </xsd:simpleType>
    </xsd:element>
    <xsd:element name="IsNotebookLocked" ma:index="27" nillable="true" ma:displayName="Is Notebook Locked" ma:internalName="IsNotebookLocked">
      <xsd:simpleType>
        <xsd:restriction base="dms:Boolean"/>
      </xsd:simpleType>
    </xsd:element>
    <xsd:element name="MediaServiceMetadata" ma:index="28" nillable="true" ma:displayName="MediaServiceMetadata" ma:hidden="true" ma:internalName="MediaServiceMetadata" ma:readOnly="true">
      <xsd:simpleType>
        <xsd:restriction base="dms:Note"/>
      </xsd:simpleType>
    </xsd:element>
    <xsd:element name="MediaServiceFastMetadata" ma:index="2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isältölaji"/>
        <xsd:element ref="dc:title" minOccurs="0" maxOccurs="1" ma:index="4" ma:displayName="Otsikk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Owner xmlns="4b5fd0cd-a615-46ae-ab86-79584c8b7ad4">
      <UserInfo>
        <DisplayName/>
        <AccountId xsi:nil="true"/>
        <AccountType/>
      </UserInfo>
    </Owner>
    <Has_Leaders_Only_SectionGroup xmlns="4b5fd0cd-a615-46ae-ab86-79584c8b7ad4" xsi:nil="true"/>
    <TeamsChannelId xmlns="4b5fd0cd-a615-46ae-ab86-79584c8b7ad4" xsi:nil="true"/>
    <IsNotebookLocked xmlns="4b5fd0cd-a615-46ae-ab86-79584c8b7ad4" xsi:nil="true"/>
    <NotebookType xmlns="4b5fd0cd-a615-46ae-ab86-79584c8b7ad4" xsi:nil="true"/>
    <Math_Settings xmlns="4b5fd0cd-a615-46ae-ab86-79584c8b7ad4" xsi:nil="true"/>
    <FolderType xmlns="4b5fd0cd-a615-46ae-ab86-79584c8b7ad4" xsi:nil="true"/>
    <Distribution_Groups xmlns="4b5fd0cd-a615-46ae-ab86-79584c8b7ad4" xsi:nil="true"/>
    <Self_Registration_Enabled xmlns="4b5fd0cd-a615-46ae-ab86-79584c8b7ad4" xsi:nil="true"/>
    <AppVersion xmlns="4b5fd0cd-a615-46ae-ab86-79584c8b7ad4" xsi:nil="true"/>
    <Is_Collaboration_Space_Locked xmlns="4b5fd0cd-a615-46ae-ab86-79584c8b7ad4" xsi:nil="true"/>
    <LMS_Mappings xmlns="4b5fd0cd-a615-46ae-ab86-79584c8b7ad4" xsi:nil="true"/>
    <Invited_Leaders xmlns="4b5fd0cd-a615-46ae-ab86-79584c8b7ad4" xsi:nil="true"/>
    <CultureName xmlns="4b5fd0cd-a615-46ae-ab86-79584c8b7ad4" xsi:nil="true"/>
    <Leaders xmlns="4b5fd0cd-a615-46ae-ab86-79584c8b7ad4">
      <UserInfo>
        <DisplayName/>
        <AccountId xsi:nil="true"/>
        <AccountType/>
      </UserInfo>
    </Leaders>
    <Templates xmlns="4b5fd0cd-a615-46ae-ab86-79584c8b7ad4" xsi:nil="true"/>
    <Members xmlns="4b5fd0cd-a615-46ae-ab86-79584c8b7ad4">
      <UserInfo>
        <DisplayName/>
        <AccountId xsi:nil="true"/>
        <AccountType/>
      </UserInfo>
    </Members>
    <Member_Groups xmlns="4b5fd0cd-a615-46ae-ab86-79584c8b7ad4">
      <UserInfo>
        <DisplayName/>
        <AccountId xsi:nil="true"/>
        <AccountType/>
      </UserInfo>
    </Member_Groups>
    <DefaultSectionNames xmlns="4b5fd0cd-a615-46ae-ab86-79584c8b7ad4" xsi:nil="true"/>
    <Invited_Members xmlns="4b5fd0cd-a615-46ae-ab86-79584c8b7ad4"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62E65E8-F37B-4958-B5FB-1182927BC41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b5fd0cd-a615-46ae-ab86-79584c8b7ad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5510043-A08F-44D4-807E-72622CC5C30D}">
  <ds:schemaRefs>
    <ds:schemaRef ds:uri="4b5fd0cd-a615-46ae-ab86-79584c8b7ad4"/>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purl.org/dc/terms/"/>
    <ds:schemaRef ds:uri="http://schemas.openxmlformats.org/package/2006/metadata/core-properties"/>
    <ds:schemaRef ds:uri="http://www.w3.org/XML/1998/namespace"/>
    <ds:schemaRef ds:uri="http://purl.org/dc/dcmitype/"/>
  </ds:schemaRefs>
</ds:datastoreItem>
</file>

<file path=customXml/itemProps3.xml><?xml version="1.0" encoding="utf-8"?>
<ds:datastoreItem xmlns:ds="http://schemas.openxmlformats.org/officeDocument/2006/customXml" ds:itemID="{93B88057-33FE-4085-AAFD-AB7B1BB5F9F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4</TotalTime>
  <Words>1468</Words>
  <Application>Microsoft Office PowerPoint</Application>
  <PresentationFormat>Laajakuva</PresentationFormat>
  <Paragraphs>211</Paragraphs>
  <Slides>9</Slides>
  <Notes>9</Notes>
  <HiddenSlides>0</HiddenSlides>
  <MMClips>0</MMClips>
  <ScaleCrop>false</ScaleCrop>
  <HeadingPairs>
    <vt:vector size="6" baseType="variant">
      <vt:variant>
        <vt:lpstr>Käytetyt fontit</vt:lpstr>
      </vt:variant>
      <vt:variant>
        <vt:i4>3</vt:i4>
      </vt:variant>
      <vt:variant>
        <vt:lpstr>Teema</vt:lpstr>
      </vt:variant>
      <vt:variant>
        <vt:i4>1</vt:i4>
      </vt:variant>
      <vt:variant>
        <vt:lpstr>Dian otsikot</vt:lpstr>
      </vt:variant>
      <vt:variant>
        <vt:i4>9</vt:i4>
      </vt:variant>
    </vt:vector>
  </HeadingPairs>
  <TitlesOfParts>
    <vt:vector size="13" baseType="lpstr">
      <vt:lpstr>Arial</vt:lpstr>
      <vt:lpstr>Arial Black</vt:lpstr>
      <vt:lpstr>Calibri</vt:lpstr>
      <vt:lpstr>HKI-perus</vt:lpstr>
      <vt:lpstr>Tools for the assessment of  phenomenon-based learning</vt:lpstr>
      <vt:lpstr>Guidelines for using the tools</vt:lpstr>
      <vt:lpstr>Assessment tools for the various phases of phenomenon-based learning </vt:lpstr>
      <vt:lpstr>Assessment of the Phenomenon-based Learning Process</vt:lpstr>
      <vt:lpstr>Tools </vt:lpstr>
      <vt:lpstr>PowerPoint-esitys</vt:lpstr>
      <vt:lpstr>PowerPoint-esitys</vt:lpstr>
      <vt:lpstr>Where are you going? Assessment of the process</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Tools for the assessment of  phenomenon-based learning</dc:title>
  <dc:creator>Mikko Väisänen</dc:creator>
  <cp:lastModifiedBy>Juntunen Seija</cp:lastModifiedBy>
  <cp:revision>4</cp:revision>
  <dcterms:modified xsi:type="dcterms:W3CDTF">2020-02-24T12:02:10Z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0x010100595A45257258E54592B4B23189CAE676</vt:lpwstr>
  </property>
</Properties>
</file>